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76" r:id="rId3"/>
    <p:sldId id="269" r:id="rId4"/>
    <p:sldId id="272" r:id="rId5"/>
    <p:sldId id="270" r:id="rId6"/>
    <p:sldId id="273" r:id="rId7"/>
    <p:sldId id="271" r:id="rId8"/>
    <p:sldId id="274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D6F"/>
    <a:srgbClr val="9A7F5D"/>
    <a:srgbClr val="A2865E"/>
    <a:srgbClr val="9F855D"/>
    <a:srgbClr val="7B674D"/>
    <a:srgbClr val="8F7757"/>
    <a:srgbClr val="8F7754"/>
    <a:srgbClr val="907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650" autoAdjust="0"/>
  </p:normalViewPr>
  <p:slideViewPr>
    <p:cSldViewPr snapToGrid="0">
      <p:cViewPr varScale="1">
        <p:scale>
          <a:sx n="38" d="100"/>
          <a:sy n="38" d="100"/>
        </p:scale>
        <p:origin x="6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3BD3-574F-4C48-845D-5AF5A4737795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0010A-D6E0-42E6-817A-0C811E6E1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3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7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9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8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0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45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6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3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1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90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4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4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7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5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41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Background - Dark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7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Background - Light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1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99A0-5091-4E1A-B002-03206610EA20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9719-8F3F-48D7-83ED-CCAC746DE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3BB3-B806-4054-8560-187595449A9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2C96-CD90-4326-8107-FA0BA1F880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52154" y="351485"/>
            <a:ext cx="4913443" cy="12817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46826" y="4469885"/>
            <a:ext cx="4145174" cy="23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microsoft.com/office/2007/relationships/media" Target="../media/media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178" y="1122363"/>
            <a:ext cx="9144000" cy="23876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Film Leader Countdown</a:t>
            </a:r>
            <a:endParaRPr lang="en-GB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178" y="36020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Created by i-present.co.uk</a:t>
            </a:r>
          </a:p>
          <a:p>
            <a:pPr algn="l"/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presentations, software, training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Dar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13" name="Background - Lig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Elements"/>
          <p:cNvGrpSpPr/>
          <p:nvPr/>
        </p:nvGrpSpPr>
        <p:grpSpPr>
          <a:xfrm>
            <a:off x="-2" y="2023"/>
            <a:ext cx="12192001" cy="6853954"/>
            <a:chOff x="-2" y="2023"/>
            <a:chExt cx="12192001" cy="6853954"/>
          </a:xfrm>
        </p:grpSpPr>
        <p:sp>
          <p:nvSpPr>
            <p:cNvPr id="5" name="Line - Vertical"/>
            <p:cNvSpPr/>
            <p:nvPr/>
          </p:nvSpPr>
          <p:spPr>
            <a:xfrm>
              <a:off x="6043402" y="2023"/>
              <a:ext cx="105197" cy="68539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ine - Horizontal"/>
            <p:cNvSpPr/>
            <p:nvPr/>
          </p:nvSpPr>
          <p:spPr>
            <a:xfrm rot="5400000">
              <a:off x="6043400" y="-2667001"/>
              <a:ext cx="105197" cy="121920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ircle - Inner"/>
            <p:cNvSpPr/>
            <p:nvPr/>
          </p:nvSpPr>
          <p:spPr>
            <a:xfrm>
              <a:off x="3422932" y="752560"/>
              <a:ext cx="5340742" cy="5340742"/>
            </a:xfrm>
            <a:prstGeom prst="donut">
              <a:avLst>
                <a:gd name="adj" fmla="val 3469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le - Outer"/>
            <p:cNvSpPr/>
            <p:nvPr/>
          </p:nvSpPr>
          <p:spPr>
            <a:xfrm>
              <a:off x="2869975" y="202975"/>
              <a:ext cx="6452050" cy="6452050"/>
            </a:xfrm>
            <a:prstGeom prst="donut">
              <a:avLst>
                <a:gd name="adj" fmla="val 2974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Rotating Line"/>
          <p:cNvGrpSpPr/>
          <p:nvPr/>
        </p:nvGrpSpPr>
        <p:grpSpPr>
          <a:xfrm>
            <a:off x="6043401" y="2023"/>
            <a:ext cx="105198" cy="6855977"/>
            <a:chOff x="6043401" y="2023"/>
            <a:chExt cx="105198" cy="6855977"/>
          </a:xfrm>
        </p:grpSpPr>
        <p:sp>
          <p:nvSpPr>
            <p:cNvPr id="15" name="Invisible"/>
            <p:cNvSpPr/>
            <p:nvPr/>
          </p:nvSpPr>
          <p:spPr>
            <a:xfrm>
              <a:off x="6043401" y="3431022"/>
              <a:ext cx="105197" cy="342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Visible"/>
            <p:cNvSpPr/>
            <p:nvPr/>
          </p:nvSpPr>
          <p:spPr>
            <a:xfrm>
              <a:off x="6043402" y="2023"/>
              <a:ext cx="105197" cy="3426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Number"/>
          <p:cNvSpPr txBox="1"/>
          <p:nvPr/>
        </p:nvSpPr>
        <p:spPr>
          <a:xfrm>
            <a:off x="4885572" y="735955"/>
            <a:ext cx="2420856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4400" dirty="0" smtClean="0"/>
              <a:t>6</a:t>
            </a:r>
            <a:endParaRPr lang="en-GB" sz="34400" dirty="0"/>
          </a:p>
        </p:txBody>
      </p:sp>
      <p:pic>
        <p:nvPicPr>
          <p:cNvPr id="18" name="Audio - Bee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" end="13015.4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1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Dar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13" name="Background - Lig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Elements"/>
          <p:cNvGrpSpPr/>
          <p:nvPr/>
        </p:nvGrpSpPr>
        <p:grpSpPr>
          <a:xfrm>
            <a:off x="-2" y="2023"/>
            <a:ext cx="12192001" cy="6853954"/>
            <a:chOff x="-2" y="2023"/>
            <a:chExt cx="12192001" cy="6853954"/>
          </a:xfrm>
        </p:grpSpPr>
        <p:sp>
          <p:nvSpPr>
            <p:cNvPr id="5" name="Line - Vertical"/>
            <p:cNvSpPr/>
            <p:nvPr/>
          </p:nvSpPr>
          <p:spPr>
            <a:xfrm>
              <a:off x="6043402" y="2023"/>
              <a:ext cx="105197" cy="68539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ine - Horizontal"/>
            <p:cNvSpPr/>
            <p:nvPr/>
          </p:nvSpPr>
          <p:spPr>
            <a:xfrm rot="5400000">
              <a:off x="6043400" y="-2667001"/>
              <a:ext cx="105197" cy="121920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ircle - Inner"/>
            <p:cNvSpPr/>
            <p:nvPr/>
          </p:nvSpPr>
          <p:spPr>
            <a:xfrm>
              <a:off x="3422932" y="752560"/>
              <a:ext cx="5340742" cy="5340742"/>
            </a:xfrm>
            <a:prstGeom prst="donut">
              <a:avLst>
                <a:gd name="adj" fmla="val 3469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le - Outer"/>
            <p:cNvSpPr/>
            <p:nvPr/>
          </p:nvSpPr>
          <p:spPr>
            <a:xfrm>
              <a:off x="2869975" y="202975"/>
              <a:ext cx="6452050" cy="6452050"/>
            </a:xfrm>
            <a:prstGeom prst="donut">
              <a:avLst>
                <a:gd name="adj" fmla="val 2974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Rotating Line"/>
          <p:cNvGrpSpPr/>
          <p:nvPr/>
        </p:nvGrpSpPr>
        <p:grpSpPr>
          <a:xfrm>
            <a:off x="6043401" y="2023"/>
            <a:ext cx="105198" cy="6855977"/>
            <a:chOff x="6043401" y="2023"/>
            <a:chExt cx="105198" cy="6855977"/>
          </a:xfrm>
        </p:grpSpPr>
        <p:sp>
          <p:nvSpPr>
            <p:cNvPr id="15" name="Invisible"/>
            <p:cNvSpPr/>
            <p:nvPr/>
          </p:nvSpPr>
          <p:spPr>
            <a:xfrm>
              <a:off x="6043401" y="3431022"/>
              <a:ext cx="105197" cy="342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Visible"/>
            <p:cNvSpPr/>
            <p:nvPr/>
          </p:nvSpPr>
          <p:spPr>
            <a:xfrm>
              <a:off x="6043402" y="2023"/>
              <a:ext cx="105197" cy="3426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Number"/>
          <p:cNvSpPr txBox="1"/>
          <p:nvPr/>
        </p:nvSpPr>
        <p:spPr>
          <a:xfrm>
            <a:off x="4885572" y="735955"/>
            <a:ext cx="2420856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4400" dirty="0" smtClean="0"/>
              <a:t>5</a:t>
            </a:r>
            <a:endParaRPr lang="en-GB" sz="34400" dirty="0"/>
          </a:p>
        </p:txBody>
      </p:sp>
      <p:pic>
        <p:nvPicPr>
          <p:cNvPr id="18" name="Audio - Bee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" end="13015.4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Dar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13" name="Background - Lig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Elements"/>
          <p:cNvGrpSpPr/>
          <p:nvPr/>
        </p:nvGrpSpPr>
        <p:grpSpPr>
          <a:xfrm>
            <a:off x="-2" y="2023"/>
            <a:ext cx="12192001" cy="6853954"/>
            <a:chOff x="-2" y="2023"/>
            <a:chExt cx="12192001" cy="6853954"/>
          </a:xfrm>
        </p:grpSpPr>
        <p:sp>
          <p:nvSpPr>
            <p:cNvPr id="5" name="Line - Vertical"/>
            <p:cNvSpPr/>
            <p:nvPr/>
          </p:nvSpPr>
          <p:spPr>
            <a:xfrm>
              <a:off x="6043402" y="2023"/>
              <a:ext cx="105197" cy="68539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ine - Horizontal"/>
            <p:cNvSpPr/>
            <p:nvPr/>
          </p:nvSpPr>
          <p:spPr>
            <a:xfrm rot="5400000">
              <a:off x="6043400" y="-2667001"/>
              <a:ext cx="105197" cy="121920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ircle - Inner"/>
            <p:cNvSpPr/>
            <p:nvPr/>
          </p:nvSpPr>
          <p:spPr>
            <a:xfrm>
              <a:off x="3422932" y="752560"/>
              <a:ext cx="5340742" cy="5340742"/>
            </a:xfrm>
            <a:prstGeom prst="donut">
              <a:avLst>
                <a:gd name="adj" fmla="val 3469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le - Outer"/>
            <p:cNvSpPr/>
            <p:nvPr/>
          </p:nvSpPr>
          <p:spPr>
            <a:xfrm>
              <a:off x="2869975" y="202975"/>
              <a:ext cx="6452050" cy="6452050"/>
            </a:xfrm>
            <a:prstGeom prst="donut">
              <a:avLst>
                <a:gd name="adj" fmla="val 2974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Rotating Line"/>
          <p:cNvGrpSpPr/>
          <p:nvPr/>
        </p:nvGrpSpPr>
        <p:grpSpPr>
          <a:xfrm>
            <a:off x="6043401" y="2023"/>
            <a:ext cx="105198" cy="6855977"/>
            <a:chOff x="6043401" y="2023"/>
            <a:chExt cx="105198" cy="6855977"/>
          </a:xfrm>
        </p:grpSpPr>
        <p:sp>
          <p:nvSpPr>
            <p:cNvPr id="15" name="Invisible"/>
            <p:cNvSpPr/>
            <p:nvPr/>
          </p:nvSpPr>
          <p:spPr>
            <a:xfrm>
              <a:off x="6043401" y="3431022"/>
              <a:ext cx="105197" cy="342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Visible"/>
            <p:cNvSpPr/>
            <p:nvPr/>
          </p:nvSpPr>
          <p:spPr>
            <a:xfrm>
              <a:off x="6043402" y="2023"/>
              <a:ext cx="105197" cy="3426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Number"/>
          <p:cNvSpPr txBox="1"/>
          <p:nvPr/>
        </p:nvSpPr>
        <p:spPr>
          <a:xfrm>
            <a:off x="4885572" y="735955"/>
            <a:ext cx="2420856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4400" dirty="0" smtClean="0"/>
              <a:t>4</a:t>
            </a:r>
            <a:endParaRPr lang="en-GB" sz="34400" dirty="0"/>
          </a:p>
        </p:txBody>
      </p:sp>
      <p:pic>
        <p:nvPicPr>
          <p:cNvPr id="18" name="Audio - Bee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" end="13015.4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Dar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13" name="Background - Lig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Elements"/>
          <p:cNvGrpSpPr/>
          <p:nvPr/>
        </p:nvGrpSpPr>
        <p:grpSpPr>
          <a:xfrm>
            <a:off x="-2" y="2023"/>
            <a:ext cx="12192001" cy="6853954"/>
            <a:chOff x="-2" y="2023"/>
            <a:chExt cx="12192001" cy="6853954"/>
          </a:xfrm>
        </p:grpSpPr>
        <p:sp>
          <p:nvSpPr>
            <p:cNvPr id="5" name="Line - Vertical"/>
            <p:cNvSpPr/>
            <p:nvPr/>
          </p:nvSpPr>
          <p:spPr>
            <a:xfrm>
              <a:off x="6043402" y="2023"/>
              <a:ext cx="105197" cy="68539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ine - Horizontal"/>
            <p:cNvSpPr/>
            <p:nvPr/>
          </p:nvSpPr>
          <p:spPr>
            <a:xfrm rot="5400000">
              <a:off x="6043400" y="-2667001"/>
              <a:ext cx="105197" cy="121920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ircle - Inner"/>
            <p:cNvSpPr/>
            <p:nvPr/>
          </p:nvSpPr>
          <p:spPr>
            <a:xfrm>
              <a:off x="3422932" y="752560"/>
              <a:ext cx="5340742" cy="5340742"/>
            </a:xfrm>
            <a:prstGeom prst="donut">
              <a:avLst>
                <a:gd name="adj" fmla="val 3469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le - Outer"/>
            <p:cNvSpPr/>
            <p:nvPr/>
          </p:nvSpPr>
          <p:spPr>
            <a:xfrm>
              <a:off x="2869975" y="202975"/>
              <a:ext cx="6452050" cy="6452050"/>
            </a:xfrm>
            <a:prstGeom prst="donut">
              <a:avLst>
                <a:gd name="adj" fmla="val 2974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Rotating Line"/>
          <p:cNvGrpSpPr/>
          <p:nvPr/>
        </p:nvGrpSpPr>
        <p:grpSpPr>
          <a:xfrm>
            <a:off x="6043401" y="2023"/>
            <a:ext cx="105198" cy="6855977"/>
            <a:chOff x="6043401" y="2023"/>
            <a:chExt cx="105198" cy="6855977"/>
          </a:xfrm>
        </p:grpSpPr>
        <p:sp>
          <p:nvSpPr>
            <p:cNvPr id="15" name="Invisible"/>
            <p:cNvSpPr/>
            <p:nvPr/>
          </p:nvSpPr>
          <p:spPr>
            <a:xfrm>
              <a:off x="6043401" y="3431022"/>
              <a:ext cx="105197" cy="342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Visible"/>
            <p:cNvSpPr/>
            <p:nvPr/>
          </p:nvSpPr>
          <p:spPr>
            <a:xfrm>
              <a:off x="6043402" y="2023"/>
              <a:ext cx="105197" cy="3426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Number"/>
          <p:cNvSpPr txBox="1"/>
          <p:nvPr/>
        </p:nvSpPr>
        <p:spPr>
          <a:xfrm>
            <a:off x="4885572" y="735955"/>
            <a:ext cx="2420856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4400" dirty="0" smtClean="0"/>
              <a:t>3</a:t>
            </a:r>
            <a:endParaRPr lang="en-GB" sz="34400" dirty="0"/>
          </a:p>
        </p:txBody>
      </p:sp>
      <p:pic>
        <p:nvPicPr>
          <p:cNvPr id="18" name="Audio - Bee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" end="13015.4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Dar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13" name="Background - Lig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Elements"/>
          <p:cNvGrpSpPr/>
          <p:nvPr/>
        </p:nvGrpSpPr>
        <p:grpSpPr>
          <a:xfrm>
            <a:off x="-2" y="2023"/>
            <a:ext cx="12192001" cy="6853954"/>
            <a:chOff x="-2" y="2023"/>
            <a:chExt cx="12192001" cy="6853954"/>
          </a:xfrm>
        </p:grpSpPr>
        <p:sp>
          <p:nvSpPr>
            <p:cNvPr id="5" name="Line - Vertical"/>
            <p:cNvSpPr/>
            <p:nvPr/>
          </p:nvSpPr>
          <p:spPr>
            <a:xfrm>
              <a:off x="6043402" y="2023"/>
              <a:ext cx="105197" cy="68539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ine - Horizontal"/>
            <p:cNvSpPr/>
            <p:nvPr/>
          </p:nvSpPr>
          <p:spPr>
            <a:xfrm rot="5400000">
              <a:off x="6043400" y="-2667001"/>
              <a:ext cx="105197" cy="121920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ircle - Inner"/>
            <p:cNvSpPr/>
            <p:nvPr/>
          </p:nvSpPr>
          <p:spPr>
            <a:xfrm>
              <a:off x="3422932" y="752560"/>
              <a:ext cx="5340742" cy="5340742"/>
            </a:xfrm>
            <a:prstGeom prst="donut">
              <a:avLst>
                <a:gd name="adj" fmla="val 3469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le - Outer"/>
            <p:cNvSpPr/>
            <p:nvPr/>
          </p:nvSpPr>
          <p:spPr>
            <a:xfrm>
              <a:off x="2869975" y="202975"/>
              <a:ext cx="6452050" cy="6452050"/>
            </a:xfrm>
            <a:prstGeom prst="donut">
              <a:avLst>
                <a:gd name="adj" fmla="val 2974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Rotating Line"/>
          <p:cNvGrpSpPr/>
          <p:nvPr/>
        </p:nvGrpSpPr>
        <p:grpSpPr>
          <a:xfrm>
            <a:off x="6043401" y="2023"/>
            <a:ext cx="105198" cy="6855977"/>
            <a:chOff x="6043401" y="2023"/>
            <a:chExt cx="105198" cy="6855977"/>
          </a:xfrm>
        </p:grpSpPr>
        <p:sp>
          <p:nvSpPr>
            <p:cNvPr id="15" name="Invisible"/>
            <p:cNvSpPr/>
            <p:nvPr/>
          </p:nvSpPr>
          <p:spPr>
            <a:xfrm>
              <a:off x="6043401" y="3431022"/>
              <a:ext cx="105197" cy="342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Visible"/>
            <p:cNvSpPr/>
            <p:nvPr/>
          </p:nvSpPr>
          <p:spPr>
            <a:xfrm>
              <a:off x="6043402" y="2023"/>
              <a:ext cx="105197" cy="3426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Number"/>
          <p:cNvSpPr txBox="1"/>
          <p:nvPr/>
        </p:nvSpPr>
        <p:spPr>
          <a:xfrm>
            <a:off x="4885572" y="735955"/>
            <a:ext cx="2420856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4400" dirty="0" smtClean="0"/>
              <a:t>2</a:t>
            </a:r>
            <a:endParaRPr lang="en-GB" sz="34400" dirty="0"/>
          </a:p>
        </p:txBody>
      </p:sp>
      <p:pic>
        <p:nvPicPr>
          <p:cNvPr id="18" name="Audio - Bee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" end="13015.4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9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pic>
        <p:nvPicPr>
          <p:cNvPr id="18" name="Audio - Bee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61" end="10666.4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2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First Slide/Video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3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22472" y="735955"/>
            <a:ext cx="914705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400" dirty="0" smtClean="0">
                <a:latin typeface="Impact" panose="020B0806030902050204" pitchFamily="34" charset="0"/>
              </a:rPr>
              <a:t>HEAD</a:t>
            </a:r>
            <a:endParaRPr lang="en-GB" sz="34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0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">
        <p:cut/>
      </p:transition>
    </mc:Choice>
    <mc:Fallback>
      <p:transition advClick="0" advTm="5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32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">
        <p:cut/>
      </p:transition>
    </mc:Choice>
    <mc:Fallback>
      <p:transition advClick="0" advTm="5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75522" y="320457"/>
            <a:ext cx="7240957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900" dirty="0" smtClean="0">
                <a:latin typeface="Impact" panose="020B0806030902050204" pitchFamily="34" charset="0"/>
              </a:rPr>
              <a:t>SOUND</a:t>
            </a:r>
          </a:p>
          <a:p>
            <a:pPr algn="ctr"/>
            <a:r>
              <a:rPr lang="en-GB" sz="21500" dirty="0" smtClean="0">
                <a:latin typeface="Impact" panose="020B0806030902050204" pitchFamily="34" charset="0"/>
              </a:rPr>
              <a:t>START</a:t>
            </a:r>
            <a:endParaRPr lang="en-GB" sz="215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1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">
        <p:cut/>
      </p:transition>
    </mc:Choice>
    <mc:Fallback>
      <p:transition advClick="0" advTm="5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43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">
        <p:cut/>
      </p:transition>
    </mc:Choice>
    <mc:Fallback>
      <p:transition advClick="0" advTm="5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91653" y="-174843"/>
            <a:ext cx="8808693" cy="7386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900" dirty="0" smtClean="0">
                <a:latin typeface="Impact" panose="020B0806030902050204" pitchFamily="34" charset="0"/>
              </a:rPr>
              <a:t>PICTURE</a:t>
            </a:r>
          </a:p>
          <a:p>
            <a:pPr algn="ctr"/>
            <a:r>
              <a:rPr lang="en-GB" sz="27000" dirty="0" smtClean="0">
                <a:latin typeface="Impact" panose="020B0806030902050204" pitchFamily="34" charset="0"/>
              </a:rPr>
              <a:t>START</a:t>
            </a:r>
            <a:endParaRPr lang="en-GB" sz="27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2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">
        <p:cut/>
      </p:transition>
    </mc:Choice>
    <mc:Fallback>
      <p:transition advClick="0" advTm="5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5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">
        <p:cut/>
      </p:transition>
    </mc:Choice>
    <mc:Fallback>
      <p:transition advClick="0" advTm="5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Dar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Background - Lig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Elements"/>
          <p:cNvGrpSpPr/>
          <p:nvPr/>
        </p:nvGrpSpPr>
        <p:grpSpPr>
          <a:xfrm>
            <a:off x="-2" y="2023"/>
            <a:ext cx="12192001" cy="6853954"/>
            <a:chOff x="-2" y="2023"/>
            <a:chExt cx="12192001" cy="6853954"/>
          </a:xfrm>
        </p:grpSpPr>
        <p:sp>
          <p:nvSpPr>
            <p:cNvPr id="5" name="Line - Vertical"/>
            <p:cNvSpPr/>
            <p:nvPr/>
          </p:nvSpPr>
          <p:spPr>
            <a:xfrm>
              <a:off x="6043402" y="2023"/>
              <a:ext cx="105197" cy="68539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ine - Horizontal"/>
            <p:cNvSpPr/>
            <p:nvPr/>
          </p:nvSpPr>
          <p:spPr>
            <a:xfrm rot="5400000">
              <a:off x="6043400" y="-2667001"/>
              <a:ext cx="105197" cy="121920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ircle - Inner"/>
            <p:cNvSpPr/>
            <p:nvPr/>
          </p:nvSpPr>
          <p:spPr>
            <a:xfrm>
              <a:off x="3422932" y="752560"/>
              <a:ext cx="5340742" cy="5340742"/>
            </a:xfrm>
            <a:prstGeom prst="donut">
              <a:avLst>
                <a:gd name="adj" fmla="val 3469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le - Outer"/>
            <p:cNvSpPr/>
            <p:nvPr/>
          </p:nvSpPr>
          <p:spPr>
            <a:xfrm>
              <a:off x="2869975" y="202975"/>
              <a:ext cx="6452050" cy="6452050"/>
            </a:xfrm>
            <a:prstGeom prst="donut">
              <a:avLst>
                <a:gd name="adj" fmla="val 2974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Rotating Line"/>
          <p:cNvGrpSpPr/>
          <p:nvPr/>
        </p:nvGrpSpPr>
        <p:grpSpPr>
          <a:xfrm>
            <a:off x="6043401" y="2023"/>
            <a:ext cx="105198" cy="6855977"/>
            <a:chOff x="6043401" y="2023"/>
            <a:chExt cx="105198" cy="6855977"/>
          </a:xfrm>
        </p:grpSpPr>
        <p:sp>
          <p:nvSpPr>
            <p:cNvPr id="15" name="Invisible"/>
            <p:cNvSpPr/>
            <p:nvPr/>
          </p:nvSpPr>
          <p:spPr>
            <a:xfrm>
              <a:off x="6043401" y="3431022"/>
              <a:ext cx="105197" cy="342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Visible"/>
            <p:cNvSpPr/>
            <p:nvPr/>
          </p:nvSpPr>
          <p:spPr>
            <a:xfrm>
              <a:off x="6043402" y="2023"/>
              <a:ext cx="105197" cy="3426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Number"/>
          <p:cNvSpPr txBox="1"/>
          <p:nvPr/>
        </p:nvSpPr>
        <p:spPr>
          <a:xfrm>
            <a:off x="4885572" y="735955"/>
            <a:ext cx="2420856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4400" dirty="0" smtClean="0"/>
              <a:t>8</a:t>
            </a:r>
            <a:endParaRPr lang="en-GB" sz="34400" dirty="0"/>
          </a:p>
        </p:txBody>
      </p:sp>
      <p:pic>
        <p:nvPicPr>
          <p:cNvPr id="18" name="Audio - Fil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2822" y="459898"/>
            <a:ext cx="609600" cy="609600"/>
          </a:xfrm>
          <a:prstGeom prst="rect">
            <a:avLst/>
          </a:prstGeom>
        </p:spPr>
      </p:pic>
      <p:pic>
        <p:nvPicPr>
          <p:cNvPr id="19" name="Audio - Beep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99" end="13015.48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0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Dar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F7754"/>
              </a:gs>
              <a:gs pos="50000">
                <a:srgbClr val="8F7757"/>
              </a:gs>
              <a:gs pos="100000">
                <a:srgbClr val="7B67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watch"/>
          <p:cNvSpPr/>
          <p:nvPr/>
        </p:nvSpPr>
        <p:spPr>
          <a:xfrm>
            <a:off x="2794000" y="-863600"/>
            <a:ext cx="1117600" cy="495300"/>
          </a:xfrm>
          <a:prstGeom prst="rect">
            <a:avLst/>
          </a:prstGeom>
          <a:solidFill>
            <a:srgbClr val="BB9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13" name="Background - Lig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F855D"/>
              </a:gs>
              <a:gs pos="50000">
                <a:srgbClr val="A2865E"/>
              </a:gs>
              <a:gs pos="100000">
                <a:srgbClr val="9A7F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Elements"/>
          <p:cNvGrpSpPr/>
          <p:nvPr/>
        </p:nvGrpSpPr>
        <p:grpSpPr>
          <a:xfrm>
            <a:off x="-2" y="2023"/>
            <a:ext cx="12192001" cy="6853954"/>
            <a:chOff x="-2" y="2023"/>
            <a:chExt cx="12192001" cy="6853954"/>
          </a:xfrm>
        </p:grpSpPr>
        <p:sp>
          <p:nvSpPr>
            <p:cNvPr id="5" name="Line - Vertical"/>
            <p:cNvSpPr/>
            <p:nvPr/>
          </p:nvSpPr>
          <p:spPr>
            <a:xfrm>
              <a:off x="6043402" y="2023"/>
              <a:ext cx="105197" cy="68539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ine - Horizontal"/>
            <p:cNvSpPr/>
            <p:nvPr/>
          </p:nvSpPr>
          <p:spPr>
            <a:xfrm rot="5400000">
              <a:off x="6043400" y="-2667001"/>
              <a:ext cx="105197" cy="121920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ircle - Inner"/>
            <p:cNvSpPr/>
            <p:nvPr/>
          </p:nvSpPr>
          <p:spPr>
            <a:xfrm>
              <a:off x="3422932" y="752560"/>
              <a:ext cx="5340742" cy="5340742"/>
            </a:xfrm>
            <a:prstGeom prst="donut">
              <a:avLst>
                <a:gd name="adj" fmla="val 3469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Circle - Outer"/>
            <p:cNvSpPr/>
            <p:nvPr/>
          </p:nvSpPr>
          <p:spPr>
            <a:xfrm>
              <a:off x="2869975" y="202975"/>
              <a:ext cx="6452050" cy="6452050"/>
            </a:xfrm>
            <a:prstGeom prst="donut">
              <a:avLst>
                <a:gd name="adj" fmla="val 2974"/>
              </a:avLst>
            </a:prstGeom>
            <a:solidFill>
              <a:srgbClr val="BB9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Rotating Line"/>
          <p:cNvGrpSpPr/>
          <p:nvPr/>
        </p:nvGrpSpPr>
        <p:grpSpPr>
          <a:xfrm>
            <a:off x="6043401" y="2023"/>
            <a:ext cx="105198" cy="6855977"/>
            <a:chOff x="6043401" y="2023"/>
            <a:chExt cx="105198" cy="6855977"/>
          </a:xfrm>
        </p:grpSpPr>
        <p:sp>
          <p:nvSpPr>
            <p:cNvPr id="15" name="Invisible"/>
            <p:cNvSpPr/>
            <p:nvPr/>
          </p:nvSpPr>
          <p:spPr>
            <a:xfrm>
              <a:off x="6043401" y="3431022"/>
              <a:ext cx="105197" cy="3426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Visible"/>
            <p:cNvSpPr/>
            <p:nvPr/>
          </p:nvSpPr>
          <p:spPr>
            <a:xfrm>
              <a:off x="6043402" y="2023"/>
              <a:ext cx="105197" cy="3426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Number"/>
          <p:cNvSpPr txBox="1"/>
          <p:nvPr/>
        </p:nvSpPr>
        <p:spPr>
          <a:xfrm>
            <a:off x="4885572" y="735955"/>
            <a:ext cx="2420856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34400" dirty="0" smtClean="0"/>
              <a:t>7</a:t>
            </a:r>
            <a:endParaRPr lang="en-GB" sz="34400" dirty="0"/>
          </a:p>
        </p:txBody>
      </p:sp>
      <p:pic>
        <p:nvPicPr>
          <p:cNvPr id="19" name="Audio - Bee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" end="13015.4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2822" y="581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804a2dc7121b31ed92e6a2dc16285d50f861d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</Words>
  <Application>Microsoft Office PowerPoint</Application>
  <PresentationFormat>Widescreen</PresentationFormat>
  <Paragraphs>26</Paragraphs>
  <Slides>16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Lucida Handwriting</vt:lpstr>
      <vt:lpstr>Office Theme</vt:lpstr>
      <vt:lpstr>1_Office Theme</vt:lpstr>
      <vt:lpstr>Film Leader Countdown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First Slide/Video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Leader Countdown</dc:title>
  <dc:creator>MacJamie</dc:creator>
  <cp:lastModifiedBy>MacJamie</cp:lastModifiedBy>
  <cp:revision>32</cp:revision>
  <dcterms:created xsi:type="dcterms:W3CDTF">2013-09-24T08:28:56Z</dcterms:created>
  <dcterms:modified xsi:type="dcterms:W3CDTF">2013-09-24T09:36:25Z</dcterms:modified>
</cp:coreProperties>
</file>