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charts/chart1.xml" ContentType="application/vnd.openxmlformats-officedocument.drawingml.chart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58" r:id="rId18"/>
  </p:sldIdLst>
  <p:sldSz cx="12192000" cy="6858000"/>
  <p:notesSz cx="6858000" cy="9144000"/>
  <p:custShowLst>
    <p:custShow name="Slide Examples" id="0">
      <p:sldLst>
        <p:sld r:id="rId5"/>
        <p:sld r:id="rId6"/>
        <p:sld r:id="rId7"/>
        <p:sld r:id="rId8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038D7AFB-65BC-4D06-B058-D15734539123}">
          <p14:sldIdLst>
            <p14:sldId id="256"/>
          </p14:sldIdLst>
        </p14:section>
        <p14:section name="Section A" id="{B9894CAC-2E85-4CFC-AF90-4FCBE294B177}">
          <p14:sldIdLst>
            <p14:sldId id="272"/>
            <p14:sldId id="259"/>
            <p14:sldId id="257"/>
            <p14:sldId id="260"/>
            <p14:sldId id="261"/>
            <p14:sldId id="262"/>
          </p14:sldIdLst>
        </p14:section>
        <p14:section name="Section B" id="{B20BF78C-CDFB-498F-986A-685C52B622CD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3"/>
            <p14:sldId id="274"/>
            <p14:sldId id="25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5" d="100"/>
          <a:sy n="85" d="100"/>
        </p:scale>
        <p:origin x="-42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6495912"/>
        <c:axId val="2094831672"/>
      </c:barChart>
      <c:catAx>
        <c:axId val="2086495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4831672"/>
        <c:crosses val="autoZero"/>
        <c:auto val="1"/>
        <c:lblAlgn val="ctr"/>
        <c:lblOffset val="100"/>
        <c:noMultiLvlLbl val="0"/>
      </c:catAx>
      <c:valAx>
        <c:axId val="2094831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6495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7AF9D6-F1E9-45A9-8A8A-488525B09B4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D471F98-C879-47EB-8F41-73B66676E0E2}">
      <dgm:prSet phldrT="[Text]"/>
      <dgm:spPr/>
      <dgm:t>
        <a:bodyPr/>
        <a:lstStyle/>
        <a:p>
          <a:r>
            <a:rPr lang="en-GB" dirty="0" smtClean="0"/>
            <a:t>Section 1</a:t>
          </a:r>
          <a:endParaRPr lang="en-GB" dirty="0"/>
        </a:p>
      </dgm:t>
    </dgm:pt>
    <dgm:pt modelId="{399CDA60-C6A0-41D1-BDCD-59A3E1DECFB0}" type="parTrans" cxnId="{3B0D04BF-BCBE-452C-A405-B002912D7CD8}">
      <dgm:prSet/>
      <dgm:spPr/>
      <dgm:t>
        <a:bodyPr/>
        <a:lstStyle/>
        <a:p>
          <a:endParaRPr lang="en-GB"/>
        </a:p>
      </dgm:t>
    </dgm:pt>
    <dgm:pt modelId="{B1C41D7C-EFDB-4056-BF4B-764FAB1C7040}" type="sibTrans" cxnId="{3B0D04BF-BCBE-452C-A405-B002912D7CD8}">
      <dgm:prSet/>
      <dgm:spPr/>
      <dgm:t>
        <a:bodyPr/>
        <a:lstStyle/>
        <a:p>
          <a:endParaRPr lang="en-GB"/>
        </a:p>
      </dgm:t>
    </dgm:pt>
    <dgm:pt modelId="{399407C1-D97C-4C77-A453-5E3C11BAAECA}">
      <dgm:prSet phldrT="[Text]"/>
      <dgm:spPr/>
      <dgm:t>
        <a:bodyPr/>
        <a:lstStyle/>
        <a:p>
          <a:r>
            <a:rPr lang="en-GB" dirty="0" smtClean="0"/>
            <a:t>Slide A</a:t>
          </a:r>
          <a:endParaRPr lang="en-GB" dirty="0"/>
        </a:p>
      </dgm:t>
    </dgm:pt>
    <dgm:pt modelId="{0462E752-14D7-4DB0-821F-52478B0A5364}" type="parTrans" cxnId="{590634DD-726D-49BE-A6CA-8E8F51D4BB1C}">
      <dgm:prSet/>
      <dgm:spPr/>
      <dgm:t>
        <a:bodyPr/>
        <a:lstStyle/>
        <a:p>
          <a:endParaRPr lang="en-GB"/>
        </a:p>
      </dgm:t>
    </dgm:pt>
    <dgm:pt modelId="{63F0C878-FD7B-4C06-84AF-0FFF0C707BEF}" type="sibTrans" cxnId="{590634DD-726D-49BE-A6CA-8E8F51D4BB1C}">
      <dgm:prSet/>
      <dgm:spPr/>
      <dgm:t>
        <a:bodyPr/>
        <a:lstStyle/>
        <a:p>
          <a:endParaRPr lang="en-GB"/>
        </a:p>
      </dgm:t>
    </dgm:pt>
    <dgm:pt modelId="{48DEB40E-5E96-4DA8-B9F8-0E497DECF00C}">
      <dgm:prSet phldrT="[Text]"/>
      <dgm:spPr/>
      <dgm:t>
        <a:bodyPr/>
        <a:lstStyle/>
        <a:p>
          <a:r>
            <a:rPr lang="en-GB" dirty="0" smtClean="0"/>
            <a:t>Slide B</a:t>
          </a:r>
          <a:endParaRPr lang="en-GB" dirty="0"/>
        </a:p>
      </dgm:t>
    </dgm:pt>
    <dgm:pt modelId="{5E354CD1-A5D7-4287-8944-1C7FFC0253E3}" type="parTrans" cxnId="{68D6BB29-C7F5-4D2B-A702-34FD705DEA0E}">
      <dgm:prSet/>
      <dgm:spPr/>
      <dgm:t>
        <a:bodyPr/>
        <a:lstStyle/>
        <a:p>
          <a:endParaRPr lang="en-GB"/>
        </a:p>
      </dgm:t>
    </dgm:pt>
    <dgm:pt modelId="{BED9A328-6D1F-4304-BF65-27CA47C9A8FB}" type="sibTrans" cxnId="{68D6BB29-C7F5-4D2B-A702-34FD705DEA0E}">
      <dgm:prSet/>
      <dgm:spPr/>
      <dgm:t>
        <a:bodyPr/>
        <a:lstStyle/>
        <a:p>
          <a:endParaRPr lang="en-GB"/>
        </a:p>
      </dgm:t>
    </dgm:pt>
    <dgm:pt modelId="{10C7171B-28CF-4239-8B0C-C7061727BBF5}" type="pres">
      <dgm:prSet presAssocID="{6F7AF9D6-F1E9-45A9-8A8A-488525B09B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07096592-5DCD-4BA9-A8CC-1A796DA90877}" type="pres">
      <dgm:prSet presAssocID="{DD471F98-C879-47EB-8F41-73B66676E0E2}" presName="hierRoot1" presStyleCnt="0"/>
      <dgm:spPr/>
    </dgm:pt>
    <dgm:pt modelId="{B82FB5A1-E0C5-4833-A0B9-94B365EDF0CA}" type="pres">
      <dgm:prSet presAssocID="{DD471F98-C879-47EB-8F41-73B66676E0E2}" presName="composite" presStyleCnt="0"/>
      <dgm:spPr/>
    </dgm:pt>
    <dgm:pt modelId="{55C84074-F233-4F5C-814B-1CBACAFCA3A3}" type="pres">
      <dgm:prSet presAssocID="{DD471F98-C879-47EB-8F41-73B66676E0E2}" presName="background" presStyleLbl="node0" presStyleIdx="0" presStyleCnt="1"/>
      <dgm:spPr/>
    </dgm:pt>
    <dgm:pt modelId="{36E93517-2A01-4B73-89F4-FEF983763469}" type="pres">
      <dgm:prSet presAssocID="{DD471F98-C879-47EB-8F41-73B66676E0E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862C4BC-EC7A-48CC-8D6B-D526F40A2A71}" type="pres">
      <dgm:prSet presAssocID="{DD471F98-C879-47EB-8F41-73B66676E0E2}" presName="hierChild2" presStyleCnt="0"/>
      <dgm:spPr/>
    </dgm:pt>
    <dgm:pt modelId="{191EBD44-7596-4707-91FC-627A86ACF659}" type="pres">
      <dgm:prSet presAssocID="{0462E752-14D7-4DB0-821F-52478B0A5364}" presName="Name10" presStyleLbl="parChTrans1D2" presStyleIdx="0" presStyleCnt="2"/>
      <dgm:spPr/>
      <dgm:t>
        <a:bodyPr/>
        <a:lstStyle/>
        <a:p>
          <a:endParaRPr lang="en-GB"/>
        </a:p>
      </dgm:t>
    </dgm:pt>
    <dgm:pt modelId="{01F49106-C30C-4E89-91F8-FCFFECBA19A7}" type="pres">
      <dgm:prSet presAssocID="{399407C1-D97C-4C77-A453-5E3C11BAAECA}" presName="hierRoot2" presStyleCnt="0"/>
      <dgm:spPr/>
    </dgm:pt>
    <dgm:pt modelId="{34EDDA46-AACD-4DC5-8C43-382FA57F2911}" type="pres">
      <dgm:prSet presAssocID="{399407C1-D97C-4C77-A453-5E3C11BAAECA}" presName="composite2" presStyleCnt="0"/>
      <dgm:spPr/>
    </dgm:pt>
    <dgm:pt modelId="{2A87DD93-F215-4153-9128-5ECEFEC9007F}" type="pres">
      <dgm:prSet presAssocID="{399407C1-D97C-4C77-A453-5E3C11BAAECA}" presName="background2" presStyleLbl="node2" presStyleIdx="0" presStyleCnt="2"/>
      <dgm:spPr/>
    </dgm:pt>
    <dgm:pt modelId="{744BB70C-16EE-4323-B1BD-851D5F1E65E7}" type="pres">
      <dgm:prSet presAssocID="{399407C1-D97C-4C77-A453-5E3C11BAAEC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5D5F503-36EF-4AD4-A6DF-848426F9B89A}" type="pres">
      <dgm:prSet presAssocID="{399407C1-D97C-4C77-A453-5E3C11BAAECA}" presName="hierChild3" presStyleCnt="0"/>
      <dgm:spPr/>
    </dgm:pt>
    <dgm:pt modelId="{B3B25F57-392E-4106-96B4-FD9D13C7AB41}" type="pres">
      <dgm:prSet presAssocID="{5E354CD1-A5D7-4287-8944-1C7FFC0253E3}" presName="Name10" presStyleLbl="parChTrans1D2" presStyleIdx="1" presStyleCnt="2"/>
      <dgm:spPr/>
      <dgm:t>
        <a:bodyPr/>
        <a:lstStyle/>
        <a:p>
          <a:endParaRPr lang="en-GB"/>
        </a:p>
      </dgm:t>
    </dgm:pt>
    <dgm:pt modelId="{C9E59CF2-6396-4880-B010-5BBD5E147089}" type="pres">
      <dgm:prSet presAssocID="{48DEB40E-5E96-4DA8-B9F8-0E497DECF00C}" presName="hierRoot2" presStyleCnt="0"/>
      <dgm:spPr/>
    </dgm:pt>
    <dgm:pt modelId="{CFBED279-EDAC-4ABC-B704-1A841583669E}" type="pres">
      <dgm:prSet presAssocID="{48DEB40E-5E96-4DA8-B9F8-0E497DECF00C}" presName="composite2" presStyleCnt="0"/>
      <dgm:spPr/>
    </dgm:pt>
    <dgm:pt modelId="{72BACC92-D1BB-4174-A601-EE4AE9CFCF4B}" type="pres">
      <dgm:prSet presAssocID="{48DEB40E-5E96-4DA8-B9F8-0E497DECF00C}" presName="background2" presStyleLbl="node2" presStyleIdx="1" presStyleCnt="2"/>
      <dgm:spPr/>
    </dgm:pt>
    <dgm:pt modelId="{A5370145-62B2-4581-9930-7FD2CC7AF842}" type="pres">
      <dgm:prSet presAssocID="{48DEB40E-5E96-4DA8-B9F8-0E497DECF00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0EC281D-C227-46FB-B284-F323D23C9202}" type="pres">
      <dgm:prSet presAssocID="{48DEB40E-5E96-4DA8-B9F8-0E497DECF00C}" presName="hierChild3" presStyleCnt="0"/>
      <dgm:spPr/>
    </dgm:pt>
  </dgm:ptLst>
  <dgm:cxnLst>
    <dgm:cxn modelId="{3AD29003-169D-4AB0-8F24-F3D3C6398867}" type="presOf" srcId="{5E354CD1-A5D7-4287-8944-1C7FFC0253E3}" destId="{B3B25F57-392E-4106-96B4-FD9D13C7AB41}" srcOrd="0" destOrd="0" presId="urn:microsoft.com/office/officeart/2005/8/layout/hierarchy1"/>
    <dgm:cxn modelId="{4440142E-B059-42B8-A424-BA318F8E75EF}" type="presOf" srcId="{48DEB40E-5E96-4DA8-B9F8-0E497DECF00C}" destId="{A5370145-62B2-4581-9930-7FD2CC7AF842}" srcOrd="0" destOrd="0" presId="urn:microsoft.com/office/officeart/2005/8/layout/hierarchy1"/>
    <dgm:cxn modelId="{3B0D04BF-BCBE-452C-A405-B002912D7CD8}" srcId="{6F7AF9D6-F1E9-45A9-8A8A-488525B09B4A}" destId="{DD471F98-C879-47EB-8F41-73B66676E0E2}" srcOrd="0" destOrd="0" parTransId="{399CDA60-C6A0-41D1-BDCD-59A3E1DECFB0}" sibTransId="{B1C41D7C-EFDB-4056-BF4B-764FAB1C7040}"/>
    <dgm:cxn modelId="{590634DD-726D-49BE-A6CA-8E8F51D4BB1C}" srcId="{DD471F98-C879-47EB-8F41-73B66676E0E2}" destId="{399407C1-D97C-4C77-A453-5E3C11BAAECA}" srcOrd="0" destOrd="0" parTransId="{0462E752-14D7-4DB0-821F-52478B0A5364}" sibTransId="{63F0C878-FD7B-4C06-84AF-0FFF0C707BEF}"/>
    <dgm:cxn modelId="{6C40BF20-4213-4AEC-A2B3-5EA2BF1A9D76}" type="presOf" srcId="{0462E752-14D7-4DB0-821F-52478B0A5364}" destId="{191EBD44-7596-4707-91FC-627A86ACF659}" srcOrd="0" destOrd="0" presId="urn:microsoft.com/office/officeart/2005/8/layout/hierarchy1"/>
    <dgm:cxn modelId="{BB20F82F-0BED-4D7A-BD28-16E93508EC63}" type="presOf" srcId="{399407C1-D97C-4C77-A453-5E3C11BAAECA}" destId="{744BB70C-16EE-4323-B1BD-851D5F1E65E7}" srcOrd="0" destOrd="0" presId="urn:microsoft.com/office/officeart/2005/8/layout/hierarchy1"/>
    <dgm:cxn modelId="{68D6BB29-C7F5-4D2B-A702-34FD705DEA0E}" srcId="{DD471F98-C879-47EB-8F41-73B66676E0E2}" destId="{48DEB40E-5E96-4DA8-B9F8-0E497DECF00C}" srcOrd="1" destOrd="0" parTransId="{5E354CD1-A5D7-4287-8944-1C7FFC0253E3}" sibTransId="{BED9A328-6D1F-4304-BF65-27CA47C9A8FB}"/>
    <dgm:cxn modelId="{54FAA72B-7897-4485-A25C-B34BA6F037E1}" type="presOf" srcId="{DD471F98-C879-47EB-8F41-73B66676E0E2}" destId="{36E93517-2A01-4B73-89F4-FEF983763469}" srcOrd="0" destOrd="0" presId="urn:microsoft.com/office/officeart/2005/8/layout/hierarchy1"/>
    <dgm:cxn modelId="{A1A9805B-D9EE-4355-979B-394638F0617E}" type="presOf" srcId="{6F7AF9D6-F1E9-45A9-8A8A-488525B09B4A}" destId="{10C7171B-28CF-4239-8B0C-C7061727BBF5}" srcOrd="0" destOrd="0" presId="urn:microsoft.com/office/officeart/2005/8/layout/hierarchy1"/>
    <dgm:cxn modelId="{575F9CBB-EB86-4729-94E2-C937D7243E04}" type="presParOf" srcId="{10C7171B-28CF-4239-8B0C-C7061727BBF5}" destId="{07096592-5DCD-4BA9-A8CC-1A796DA90877}" srcOrd="0" destOrd="0" presId="urn:microsoft.com/office/officeart/2005/8/layout/hierarchy1"/>
    <dgm:cxn modelId="{2CA71D56-DA9F-4B3D-8908-F65072E823F2}" type="presParOf" srcId="{07096592-5DCD-4BA9-A8CC-1A796DA90877}" destId="{B82FB5A1-E0C5-4833-A0B9-94B365EDF0CA}" srcOrd="0" destOrd="0" presId="urn:microsoft.com/office/officeart/2005/8/layout/hierarchy1"/>
    <dgm:cxn modelId="{A5C11480-B315-4556-86E7-A1F13790CD4D}" type="presParOf" srcId="{B82FB5A1-E0C5-4833-A0B9-94B365EDF0CA}" destId="{55C84074-F233-4F5C-814B-1CBACAFCA3A3}" srcOrd="0" destOrd="0" presId="urn:microsoft.com/office/officeart/2005/8/layout/hierarchy1"/>
    <dgm:cxn modelId="{42711111-3DA5-4DD7-A7B4-099946BDAB48}" type="presParOf" srcId="{B82FB5A1-E0C5-4833-A0B9-94B365EDF0CA}" destId="{36E93517-2A01-4B73-89F4-FEF983763469}" srcOrd="1" destOrd="0" presId="urn:microsoft.com/office/officeart/2005/8/layout/hierarchy1"/>
    <dgm:cxn modelId="{E34CA310-59BA-4E5C-9CC6-C15A560034C4}" type="presParOf" srcId="{07096592-5DCD-4BA9-A8CC-1A796DA90877}" destId="{F862C4BC-EC7A-48CC-8D6B-D526F40A2A71}" srcOrd="1" destOrd="0" presId="urn:microsoft.com/office/officeart/2005/8/layout/hierarchy1"/>
    <dgm:cxn modelId="{7C847862-DDAF-488E-974E-9B47C357BEB8}" type="presParOf" srcId="{F862C4BC-EC7A-48CC-8D6B-D526F40A2A71}" destId="{191EBD44-7596-4707-91FC-627A86ACF659}" srcOrd="0" destOrd="0" presId="urn:microsoft.com/office/officeart/2005/8/layout/hierarchy1"/>
    <dgm:cxn modelId="{303E3594-4C77-4A10-BC99-A84EE107805E}" type="presParOf" srcId="{F862C4BC-EC7A-48CC-8D6B-D526F40A2A71}" destId="{01F49106-C30C-4E89-91F8-FCFFECBA19A7}" srcOrd="1" destOrd="0" presId="urn:microsoft.com/office/officeart/2005/8/layout/hierarchy1"/>
    <dgm:cxn modelId="{C03AE2ED-716D-4B70-833D-372EA71B7EBD}" type="presParOf" srcId="{01F49106-C30C-4E89-91F8-FCFFECBA19A7}" destId="{34EDDA46-AACD-4DC5-8C43-382FA57F2911}" srcOrd="0" destOrd="0" presId="urn:microsoft.com/office/officeart/2005/8/layout/hierarchy1"/>
    <dgm:cxn modelId="{FC7BF24A-FA19-4DE1-B845-93605561505E}" type="presParOf" srcId="{34EDDA46-AACD-4DC5-8C43-382FA57F2911}" destId="{2A87DD93-F215-4153-9128-5ECEFEC9007F}" srcOrd="0" destOrd="0" presId="urn:microsoft.com/office/officeart/2005/8/layout/hierarchy1"/>
    <dgm:cxn modelId="{6E5B7380-16E0-4407-971A-C817D36A8637}" type="presParOf" srcId="{34EDDA46-AACD-4DC5-8C43-382FA57F2911}" destId="{744BB70C-16EE-4323-B1BD-851D5F1E65E7}" srcOrd="1" destOrd="0" presId="urn:microsoft.com/office/officeart/2005/8/layout/hierarchy1"/>
    <dgm:cxn modelId="{D65052BC-AF24-4F32-9047-7CEFD54A0C82}" type="presParOf" srcId="{01F49106-C30C-4E89-91F8-FCFFECBA19A7}" destId="{55D5F503-36EF-4AD4-A6DF-848426F9B89A}" srcOrd="1" destOrd="0" presId="urn:microsoft.com/office/officeart/2005/8/layout/hierarchy1"/>
    <dgm:cxn modelId="{06542EAE-8218-4C70-B823-27E8A949CA0D}" type="presParOf" srcId="{F862C4BC-EC7A-48CC-8D6B-D526F40A2A71}" destId="{B3B25F57-392E-4106-96B4-FD9D13C7AB41}" srcOrd="2" destOrd="0" presId="urn:microsoft.com/office/officeart/2005/8/layout/hierarchy1"/>
    <dgm:cxn modelId="{848F694A-4206-4DE0-9358-E1ADA5C46785}" type="presParOf" srcId="{F862C4BC-EC7A-48CC-8D6B-D526F40A2A71}" destId="{C9E59CF2-6396-4880-B010-5BBD5E147089}" srcOrd="3" destOrd="0" presId="urn:microsoft.com/office/officeart/2005/8/layout/hierarchy1"/>
    <dgm:cxn modelId="{4C65740B-A03C-4221-893D-5C9807A39CCD}" type="presParOf" srcId="{C9E59CF2-6396-4880-B010-5BBD5E147089}" destId="{CFBED279-EDAC-4ABC-B704-1A841583669E}" srcOrd="0" destOrd="0" presId="urn:microsoft.com/office/officeart/2005/8/layout/hierarchy1"/>
    <dgm:cxn modelId="{4D412733-A137-4997-A874-9C238BC4400D}" type="presParOf" srcId="{CFBED279-EDAC-4ABC-B704-1A841583669E}" destId="{72BACC92-D1BB-4174-A601-EE4AE9CFCF4B}" srcOrd="0" destOrd="0" presId="urn:microsoft.com/office/officeart/2005/8/layout/hierarchy1"/>
    <dgm:cxn modelId="{97C83F7E-B740-473C-8B09-CA7C8ABF2AAE}" type="presParOf" srcId="{CFBED279-EDAC-4ABC-B704-1A841583669E}" destId="{A5370145-62B2-4581-9930-7FD2CC7AF842}" srcOrd="1" destOrd="0" presId="urn:microsoft.com/office/officeart/2005/8/layout/hierarchy1"/>
    <dgm:cxn modelId="{ABA5D493-17D0-4106-B118-8D5C624F4CBC}" type="presParOf" srcId="{C9E59CF2-6396-4880-B010-5BBD5E147089}" destId="{90EC281D-C227-46FB-B284-F323D23C920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3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7AF9D6-F1E9-45A9-8A8A-488525B09B4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D471F98-C879-47EB-8F41-73B66676E0E2}">
      <dgm:prSet phldrT="[Text]"/>
      <dgm:spPr/>
      <dgm:t>
        <a:bodyPr/>
        <a:lstStyle/>
        <a:p>
          <a:r>
            <a:rPr lang="en-GB" dirty="0" smtClean="0"/>
            <a:t>Section 2</a:t>
          </a:r>
          <a:endParaRPr lang="en-GB" dirty="0"/>
        </a:p>
      </dgm:t>
    </dgm:pt>
    <dgm:pt modelId="{399CDA60-C6A0-41D1-BDCD-59A3E1DECFB0}" type="parTrans" cxnId="{3B0D04BF-BCBE-452C-A405-B002912D7CD8}">
      <dgm:prSet/>
      <dgm:spPr/>
      <dgm:t>
        <a:bodyPr/>
        <a:lstStyle/>
        <a:p>
          <a:endParaRPr lang="en-GB"/>
        </a:p>
      </dgm:t>
    </dgm:pt>
    <dgm:pt modelId="{B1C41D7C-EFDB-4056-BF4B-764FAB1C7040}" type="sibTrans" cxnId="{3B0D04BF-BCBE-452C-A405-B002912D7CD8}">
      <dgm:prSet/>
      <dgm:spPr/>
      <dgm:t>
        <a:bodyPr/>
        <a:lstStyle/>
        <a:p>
          <a:endParaRPr lang="en-GB"/>
        </a:p>
      </dgm:t>
    </dgm:pt>
    <dgm:pt modelId="{399407C1-D97C-4C77-A453-5E3C11BAAECA}">
      <dgm:prSet phldrT="[Text]"/>
      <dgm:spPr/>
      <dgm:t>
        <a:bodyPr/>
        <a:lstStyle/>
        <a:p>
          <a:r>
            <a:rPr lang="en-GB" dirty="0" smtClean="0"/>
            <a:t>Slide C</a:t>
          </a:r>
          <a:endParaRPr lang="en-GB" dirty="0"/>
        </a:p>
      </dgm:t>
    </dgm:pt>
    <dgm:pt modelId="{0462E752-14D7-4DB0-821F-52478B0A5364}" type="parTrans" cxnId="{590634DD-726D-49BE-A6CA-8E8F51D4BB1C}">
      <dgm:prSet/>
      <dgm:spPr/>
      <dgm:t>
        <a:bodyPr/>
        <a:lstStyle/>
        <a:p>
          <a:endParaRPr lang="en-GB"/>
        </a:p>
      </dgm:t>
    </dgm:pt>
    <dgm:pt modelId="{63F0C878-FD7B-4C06-84AF-0FFF0C707BEF}" type="sibTrans" cxnId="{590634DD-726D-49BE-A6CA-8E8F51D4BB1C}">
      <dgm:prSet/>
      <dgm:spPr/>
      <dgm:t>
        <a:bodyPr/>
        <a:lstStyle/>
        <a:p>
          <a:endParaRPr lang="en-GB"/>
        </a:p>
      </dgm:t>
    </dgm:pt>
    <dgm:pt modelId="{48DEB40E-5E96-4DA8-B9F8-0E497DECF00C}">
      <dgm:prSet phldrT="[Text]"/>
      <dgm:spPr/>
      <dgm:t>
        <a:bodyPr/>
        <a:lstStyle/>
        <a:p>
          <a:r>
            <a:rPr lang="en-GB" dirty="0" smtClean="0"/>
            <a:t>Slide D</a:t>
          </a:r>
          <a:endParaRPr lang="en-GB" dirty="0"/>
        </a:p>
      </dgm:t>
    </dgm:pt>
    <dgm:pt modelId="{5E354CD1-A5D7-4287-8944-1C7FFC0253E3}" type="parTrans" cxnId="{68D6BB29-C7F5-4D2B-A702-34FD705DEA0E}">
      <dgm:prSet/>
      <dgm:spPr/>
      <dgm:t>
        <a:bodyPr/>
        <a:lstStyle/>
        <a:p>
          <a:endParaRPr lang="en-GB"/>
        </a:p>
      </dgm:t>
    </dgm:pt>
    <dgm:pt modelId="{BED9A328-6D1F-4304-BF65-27CA47C9A8FB}" type="sibTrans" cxnId="{68D6BB29-C7F5-4D2B-A702-34FD705DEA0E}">
      <dgm:prSet/>
      <dgm:spPr/>
      <dgm:t>
        <a:bodyPr/>
        <a:lstStyle/>
        <a:p>
          <a:endParaRPr lang="en-GB"/>
        </a:p>
      </dgm:t>
    </dgm:pt>
    <dgm:pt modelId="{10C7171B-28CF-4239-8B0C-C7061727BBF5}" type="pres">
      <dgm:prSet presAssocID="{6F7AF9D6-F1E9-45A9-8A8A-488525B09B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07096592-5DCD-4BA9-A8CC-1A796DA90877}" type="pres">
      <dgm:prSet presAssocID="{DD471F98-C879-47EB-8F41-73B66676E0E2}" presName="hierRoot1" presStyleCnt="0"/>
      <dgm:spPr/>
    </dgm:pt>
    <dgm:pt modelId="{B82FB5A1-E0C5-4833-A0B9-94B365EDF0CA}" type="pres">
      <dgm:prSet presAssocID="{DD471F98-C879-47EB-8F41-73B66676E0E2}" presName="composite" presStyleCnt="0"/>
      <dgm:spPr/>
    </dgm:pt>
    <dgm:pt modelId="{55C84074-F233-4F5C-814B-1CBACAFCA3A3}" type="pres">
      <dgm:prSet presAssocID="{DD471F98-C879-47EB-8F41-73B66676E0E2}" presName="background" presStyleLbl="node0" presStyleIdx="0" presStyleCnt="1"/>
      <dgm:spPr/>
    </dgm:pt>
    <dgm:pt modelId="{36E93517-2A01-4B73-89F4-FEF983763469}" type="pres">
      <dgm:prSet presAssocID="{DD471F98-C879-47EB-8F41-73B66676E0E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862C4BC-EC7A-48CC-8D6B-D526F40A2A71}" type="pres">
      <dgm:prSet presAssocID="{DD471F98-C879-47EB-8F41-73B66676E0E2}" presName="hierChild2" presStyleCnt="0"/>
      <dgm:spPr/>
    </dgm:pt>
    <dgm:pt modelId="{191EBD44-7596-4707-91FC-627A86ACF659}" type="pres">
      <dgm:prSet presAssocID="{0462E752-14D7-4DB0-821F-52478B0A5364}" presName="Name10" presStyleLbl="parChTrans1D2" presStyleIdx="0" presStyleCnt="2"/>
      <dgm:spPr/>
      <dgm:t>
        <a:bodyPr/>
        <a:lstStyle/>
        <a:p>
          <a:endParaRPr lang="en-GB"/>
        </a:p>
      </dgm:t>
    </dgm:pt>
    <dgm:pt modelId="{01F49106-C30C-4E89-91F8-FCFFECBA19A7}" type="pres">
      <dgm:prSet presAssocID="{399407C1-D97C-4C77-A453-5E3C11BAAECA}" presName="hierRoot2" presStyleCnt="0"/>
      <dgm:spPr/>
    </dgm:pt>
    <dgm:pt modelId="{34EDDA46-AACD-4DC5-8C43-382FA57F2911}" type="pres">
      <dgm:prSet presAssocID="{399407C1-D97C-4C77-A453-5E3C11BAAECA}" presName="composite2" presStyleCnt="0"/>
      <dgm:spPr/>
    </dgm:pt>
    <dgm:pt modelId="{2A87DD93-F215-4153-9128-5ECEFEC9007F}" type="pres">
      <dgm:prSet presAssocID="{399407C1-D97C-4C77-A453-5E3C11BAAECA}" presName="background2" presStyleLbl="node2" presStyleIdx="0" presStyleCnt="2"/>
      <dgm:spPr/>
    </dgm:pt>
    <dgm:pt modelId="{744BB70C-16EE-4323-B1BD-851D5F1E65E7}" type="pres">
      <dgm:prSet presAssocID="{399407C1-D97C-4C77-A453-5E3C11BAAEC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5D5F503-36EF-4AD4-A6DF-848426F9B89A}" type="pres">
      <dgm:prSet presAssocID="{399407C1-D97C-4C77-A453-5E3C11BAAECA}" presName="hierChild3" presStyleCnt="0"/>
      <dgm:spPr/>
    </dgm:pt>
    <dgm:pt modelId="{B3B25F57-392E-4106-96B4-FD9D13C7AB41}" type="pres">
      <dgm:prSet presAssocID="{5E354CD1-A5D7-4287-8944-1C7FFC0253E3}" presName="Name10" presStyleLbl="parChTrans1D2" presStyleIdx="1" presStyleCnt="2"/>
      <dgm:spPr/>
      <dgm:t>
        <a:bodyPr/>
        <a:lstStyle/>
        <a:p>
          <a:endParaRPr lang="en-GB"/>
        </a:p>
      </dgm:t>
    </dgm:pt>
    <dgm:pt modelId="{C9E59CF2-6396-4880-B010-5BBD5E147089}" type="pres">
      <dgm:prSet presAssocID="{48DEB40E-5E96-4DA8-B9F8-0E497DECF00C}" presName="hierRoot2" presStyleCnt="0"/>
      <dgm:spPr/>
    </dgm:pt>
    <dgm:pt modelId="{CFBED279-EDAC-4ABC-B704-1A841583669E}" type="pres">
      <dgm:prSet presAssocID="{48DEB40E-5E96-4DA8-B9F8-0E497DECF00C}" presName="composite2" presStyleCnt="0"/>
      <dgm:spPr/>
    </dgm:pt>
    <dgm:pt modelId="{72BACC92-D1BB-4174-A601-EE4AE9CFCF4B}" type="pres">
      <dgm:prSet presAssocID="{48DEB40E-5E96-4DA8-B9F8-0E497DECF00C}" presName="background2" presStyleLbl="node2" presStyleIdx="1" presStyleCnt="2"/>
      <dgm:spPr/>
    </dgm:pt>
    <dgm:pt modelId="{A5370145-62B2-4581-9930-7FD2CC7AF842}" type="pres">
      <dgm:prSet presAssocID="{48DEB40E-5E96-4DA8-B9F8-0E497DECF00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0EC281D-C227-46FB-B284-F323D23C9202}" type="pres">
      <dgm:prSet presAssocID="{48DEB40E-5E96-4DA8-B9F8-0E497DECF00C}" presName="hierChild3" presStyleCnt="0"/>
      <dgm:spPr/>
    </dgm:pt>
  </dgm:ptLst>
  <dgm:cxnLst>
    <dgm:cxn modelId="{03BB439F-054F-4A4B-8783-61FAB33FD658}" type="presOf" srcId="{6F7AF9D6-F1E9-45A9-8A8A-488525B09B4A}" destId="{10C7171B-28CF-4239-8B0C-C7061727BBF5}" srcOrd="0" destOrd="0" presId="urn:microsoft.com/office/officeart/2005/8/layout/hierarchy1"/>
    <dgm:cxn modelId="{3B0D04BF-BCBE-452C-A405-B002912D7CD8}" srcId="{6F7AF9D6-F1E9-45A9-8A8A-488525B09B4A}" destId="{DD471F98-C879-47EB-8F41-73B66676E0E2}" srcOrd="0" destOrd="0" parTransId="{399CDA60-C6A0-41D1-BDCD-59A3E1DECFB0}" sibTransId="{B1C41D7C-EFDB-4056-BF4B-764FAB1C7040}"/>
    <dgm:cxn modelId="{590634DD-726D-49BE-A6CA-8E8F51D4BB1C}" srcId="{DD471F98-C879-47EB-8F41-73B66676E0E2}" destId="{399407C1-D97C-4C77-A453-5E3C11BAAECA}" srcOrd="0" destOrd="0" parTransId="{0462E752-14D7-4DB0-821F-52478B0A5364}" sibTransId="{63F0C878-FD7B-4C06-84AF-0FFF0C707BEF}"/>
    <dgm:cxn modelId="{1911D5B5-E559-473D-98BF-C02014467927}" type="presOf" srcId="{0462E752-14D7-4DB0-821F-52478B0A5364}" destId="{191EBD44-7596-4707-91FC-627A86ACF659}" srcOrd="0" destOrd="0" presId="urn:microsoft.com/office/officeart/2005/8/layout/hierarchy1"/>
    <dgm:cxn modelId="{2AE0D676-B75B-42B3-9A64-F2D18A38754A}" type="presOf" srcId="{5E354CD1-A5D7-4287-8944-1C7FFC0253E3}" destId="{B3B25F57-392E-4106-96B4-FD9D13C7AB41}" srcOrd="0" destOrd="0" presId="urn:microsoft.com/office/officeart/2005/8/layout/hierarchy1"/>
    <dgm:cxn modelId="{976F9E24-8B4D-4CD9-A667-D0A41B7A9BD4}" type="presOf" srcId="{399407C1-D97C-4C77-A453-5E3C11BAAECA}" destId="{744BB70C-16EE-4323-B1BD-851D5F1E65E7}" srcOrd="0" destOrd="0" presId="urn:microsoft.com/office/officeart/2005/8/layout/hierarchy1"/>
    <dgm:cxn modelId="{68D6BB29-C7F5-4D2B-A702-34FD705DEA0E}" srcId="{DD471F98-C879-47EB-8F41-73B66676E0E2}" destId="{48DEB40E-5E96-4DA8-B9F8-0E497DECF00C}" srcOrd="1" destOrd="0" parTransId="{5E354CD1-A5D7-4287-8944-1C7FFC0253E3}" sibTransId="{BED9A328-6D1F-4304-BF65-27CA47C9A8FB}"/>
    <dgm:cxn modelId="{49E5B870-2B51-4B7C-9BD0-96E76B80AD7B}" type="presOf" srcId="{48DEB40E-5E96-4DA8-B9F8-0E497DECF00C}" destId="{A5370145-62B2-4581-9930-7FD2CC7AF842}" srcOrd="0" destOrd="0" presId="urn:microsoft.com/office/officeart/2005/8/layout/hierarchy1"/>
    <dgm:cxn modelId="{82BAA2E0-E170-439C-BC2A-D6EB1EE781E1}" type="presOf" srcId="{DD471F98-C879-47EB-8F41-73B66676E0E2}" destId="{36E93517-2A01-4B73-89F4-FEF983763469}" srcOrd="0" destOrd="0" presId="urn:microsoft.com/office/officeart/2005/8/layout/hierarchy1"/>
    <dgm:cxn modelId="{14D62E30-56EE-4B30-918F-661CC4E661CB}" type="presParOf" srcId="{10C7171B-28CF-4239-8B0C-C7061727BBF5}" destId="{07096592-5DCD-4BA9-A8CC-1A796DA90877}" srcOrd="0" destOrd="0" presId="urn:microsoft.com/office/officeart/2005/8/layout/hierarchy1"/>
    <dgm:cxn modelId="{FFD3B82F-0CAA-4C17-AB3E-B440CF56CB64}" type="presParOf" srcId="{07096592-5DCD-4BA9-A8CC-1A796DA90877}" destId="{B82FB5A1-E0C5-4833-A0B9-94B365EDF0CA}" srcOrd="0" destOrd="0" presId="urn:microsoft.com/office/officeart/2005/8/layout/hierarchy1"/>
    <dgm:cxn modelId="{6547FF77-554C-496B-8D6A-4BDCD7C07100}" type="presParOf" srcId="{B82FB5A1-E0C5-4833-A0B9-94B365EDF0CA}" destId="{55C84074-F233-4F5C-814B-1CBACAFCA3A3}" srcOrd="0" destOrd="0" presId="urn:microsoft.com/office/officeart/2005/8/layout/hierarchy1"/>
    <dgm:cxn modelId="{C4726FFD-06FA-4879-B9DB-866A9717DABF}" type="presParOf" srcId="{B82FB5A1-E0C5-4833-A0B9-94B365EDF0CA}" destId="{36E93517-2A01-4B73-89F4-FEF983763469}" srcOrd="1" destOrd="0" presId="urn:microsoft.com/office/officeart/2005/8/layout/hierarchy1"/>
    <dgm:cxn modelId="{82A151E6-8743-4C7C-B9E6-35DCA49A70C9}" type="presParOf" srcId="{07096592-5DCD-4BA9-A8CC-1A796DA90877}" destId="{F862C4BC-EC7A-48CC-8D6B-D526F40A2A71}" srcOrd="1" destOrd="0" presId="urn:microsoft.com/office/officeart/2005/8/layout/hierarchy1"/>
    <dgm:cxn modelId="{0C541F95-A2F8-4CF5-90C8-E995101A1E1E}" type="presParOf" srcId="{F862C4BC-EC7A-48CC-8D6B-D526F40A2A71}" destId="{191EBD44-7596-4707-91FC-627A86ACF659}" srcOrd="0" destOrd="0" presId="urn:microsoft.com/office/officeart/2005/8/layout/hierarchy1"/>
    <dgm:cxn modelId="{4F1B2BFC-57E0-4262-8496-7F2F39D20ADE}" type="presParOf" srcId="{F862C4BC-EC7A-48CC-8D6B-D526F40A2A71}" destId="{01F49106-C30C-4E89-91F8-FCFFECBA19A7}" srcOrd="1" destOrd="0" presId="urn:microsoft.com/office/officeart/2005/8/layout/hierarchy1"/>
    <dgm:cxn modelId="{6534CFC6-CC37-4351-87F7-4913F35E4B22}" type="presParOf" srcId="{01F49106-C30C-4E89-91F8-FCFFECBA19A7}" destId="{34EDDA46-AACD-4DC5-8C43-382FA57F2911}" srcOrd="0" destOrd="0" presId="urn:microsoft.com/office/officeart/2005/8/layout/hierarchy1"/>
    <dgm:cxn modelId="{3403AA05-86F1-483D-A54F-8B840E2844A9}" type="presParOf" srcId="{34EDDA46-AACD-4DC5-8C43-382FA57F2911}" destId="{2A87DD93-F215-4153-9128-5ECEFEC9007F}" srcOrd="0" destOrd="0" presId="urn:microsoft.com/office/officeart/2005/8/layout/hierarchy1"/>
    <dgm:cxn modelId="{6A5DFF72-81CA-4FAE-8510-0B0240B4E804}" type="presParOf" srcId="{34EDDA46-AACD-4DC5-8C43-382FA57F2911}" destId="{744BB70C-16EE-4323-B1BD-851D5F1E65E7}" srcOrd="1" destOrd="0" presId="urn:microsoft.com/office/officeart/2005/8/layout/hierarchy1"/>
    <dgm:cxn modelId="{561D1259-7155-483E-B7E2-07DCFCD92737}" type="presParOf" srcId="{01F49106-C30C-4E89-91F8-FCFFECBA19A7}" destId="{55D5F503-36EF-4AD4-A6DF-848426F9B89A}" srcOrd="1" destOrd="0" presId="urn:microsoft.com/office/officeart/2005/8/layout/hierarchy1"/>
    <dgm:cxn modelId="{15219341-7C90-48DA-8CA3-31F1B88AECF1}" type="presParOf" srcId="{F862C4BC-EC7A-48CC-8D6B-D526F40A2A71}" destId="{B3B25F57-392E-4106-96B4-FD9D13C7AB41}" srcOrd="2" destOrd="0" presId="urn:microsoft.com/office/officeart/2005/8/layout/hierarchy1"/>
    <dgm:cxn modelId="{E9B4A598-4D2E-4025-A1C9-CDCF7AB59583}" type="presParOf" srcId="{F862C4BC-EC7A-48CC-8D6B-D526F40A2A71}" destId="{C9E59CF2-6396-4880-B010-5BBD5E147089}" srcOrd="3" destOrd="0" presId="urn:microsoft.com/office/officeart/2005/8/layout/hierarchy1"/>
    <dgm:cxn modelId="{89EBA3E4-1734-4389-A7CE-E94B6F4DF372}" type="presParOf" srcId="{C9E59CF2-6396-4880-B010-5BBD5E147089}" destId="{CFBED279-EDAC-4ABC-B704-1A841583669E}" srcOrd="0" destOrd="0" presId="urn:microsoft.com/office/officeart/2005/8/layout/hierarchy1"/>
    <dgm:cxn modelId="{88EB6766-218A-4434-82E0-B442881FD6A3}" type="presParOf" srcId="{CFBED279-EDAC-4ABC-B704-1A841583669E}" destId="{72BACC92-D1BB-4174-A601-EE4AE9CFCF4B}" srcOrd="0" destOrd="0" presId="urn:microsoft.com/office/officeart/2005/8/layout/hierarchy1"/>
    <dgm:cxn modelId="{BEEAFAA1-339D-4004-A691-E63CD0CD20D6}" type="presParOf" srcId="{CFBED279-EDAC-4ABC-B704-1A841583669E}" destId="{A5370145-62B2-4581-9930-7FD2CC7AF842}" srcOrd="1" destOrd="0" presId="urn:microsoft.com/office/officeart/2005/8/layout/hierarchy1"/>
    <dgm:cxn modelId="{5ACC7632-F014-4729-8976-328F032A7075}" type="presParOf" srcId="{C9E59CF2-6396-4880-B010-5BBD5E147089}" destId="{90EC281D-C227-46FB-B284-F323D23C920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4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25F57-392E-4106-96B4-FD9D13C7AB41}">
      <dsp:nvSpPr>
        <dsp:cNvPr id="0" name=""/>
        <dsp:cNvSpPr/>
      </dsp:nvSpPr>
      <dsp:spPr>
        <a:xfrm>
          <a:off x="2311640" y="1435616"/>
          <a:ext cx="1271076" cy="60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233"/>
              </a:lnTo>
              <a:lnTo>
                <a:pt x="1271076" y="412233"/>
              </a:lnTo>
              <a:lnTo>
                <a:pt x="1271076" y="60491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EBD44-7596-4707-91FC-627A86ACF659}">
      <dsp:nvSpPr>
        <dsp:cNvPr id="0" name=""/>
        <dsp:cNvSpPr/>
      </dsp:nvSpPr>
      <dsp:spPr>
        <a:xfrm>
          <a:off x="1040564" y="1435616"/>
          <a:ext cx="1271076" cy="604916"/>
        </a:xfrm>
        <a:custGeom>
          <a:avLst/>
          <a:gdLst/>
          <a:ahLst/>
          <a:cxnLst/>
          <a:rect l="0" t="0" r="0" b="0"/>
          <a:pathLst>
            <a:path>
              <a:moveTo>
                <a:pt x="1271076" y="0"/>
              </a:moveTo>
              <a:lnTo>
                <a:pt x="1271076" y="412233"/>
              </a:lnTo>
              <a:lnTo>
                <a:pt x="0" y="412233"/>
              </a:lnTo>
              <a:lnTo>
                <a:pt x="0" y="60491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84074-F233-4F5C-814B-1CBACAFCA3A3}">
      <dsp:nvSpPr>
        <dsp:cNvPr id="0" name=""/>
        <dsp:cNvSpPr/>
      </dsp:nvSpPr>
      <dsp:spPr>
        <a:xfrm>
          <a:off x="1271668" y="114852"/>
          <a:ext cx="2079943" cy="1320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93517-2A01-4B73-89F4-FEF983763469}">
      <dsp:nvSpPr>
        <dsp:cNvPr id="0" name=""/>
        <dsp:cNvSpPr/>
      </dsp:nvSpPr>
      <dsp:spPr>
        <a:xfrm>
          <a:off x="1502773" y="334402"/>
          <a:ext cx="2079943" cy="1320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Section 1</a:t>
          </a:r>
          <a:endParaRPr lang="en-GB" sz="3500" kern="1200" dirty="0"/>
        </a:p>
      </dsp:txBody>
      <dsp:txXfrm>
        <a:off x="1541457" y="373086"/>
        <a:ext cx="2002575" cy="1243395"/>
      </dsp:txXfrm>
    </dsp:sp>
    <dsp:sp modelId="{2A87DD93-F215-4153-9128-5ECEFEC9007F}">
      <dsp:nvSpPr>
        <dsp:cNvPr id="0" name=""/>
        <dsp:cNvSpPr/>
      </dsp:nvSpPr>
      <dsp:spPr>
        <a:xfrm>
          <a:off x="592" y="2040533"/>
          <a:ext cx="2079943" cy="1320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BB70C-16EE-4323-B1BD-851D5F1E65E7}">
      <dsp:nvSpPr>
        <dsp:cNvPr id="0" name=""/>
        <dsp:cNvSpPr/>
      </dsp:nvSpPr>
      <dsp:spPr>
        <a:xfrm>
          <a:off x="231697" y="2260083"/>
          <a:ext cx="2079943" cy="1320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Slide A</a:t>
          </a:r>
          <a:endParaRPr lang="en-GB" sz="3500" kern="1200" dirty="0"/>
        </a:p>
      </dsp:txBody>
      <dsp:txXfrm>
        <a:off x="270381" y="2298767"/>
        <a:ext cx="2002575" cy="1243395"/>
      </dsp:txXfrm>
    </dsp:sp>
    <dsp:sp modelId="{72BACC92-D1BB-4174-A601-EE4AE9CFCF4B}">
      <dsp:nvSpPr>
        <dsp:cNvPr id="0" name=""/>
        <dsp:cNvSpPr/>
      </dsp:nvSpPr>
      <dsp:spPr>
        <a:xfrm>
          <a:off x="2542745" y="2040533"/>
          <a:ext cx="2079943" cy="1320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70145-62B2-4581-9930-7FD2CC7AF842}">
      <dsp:nvSpPr>
        <dsp:cNvPr id="0" name=""/>
        <dsp:cNvSpPr/>
      </dsp:nvSpPr>
      <dsp:spPr>
        <a:xfrm>
          <a:off x="2773850" y="2260083"/>
          <a:ext cx="2079943" cy="1320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Slide B</a:t>
          </a:r>
          <a:endParaRPr lang="en-GB" sz="3500" kern="1200" dirty="0"/>
        </a:p>
      </dsp:txBody>
      <dsp:txXfrm>
        <a:off x="2812534" y="2298767"/>
        <a:ext cx="2002575" cy="12433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25F57-392E-4106-96B4-FD9D13C7AB41}">
      <dsp:nvSpPr>
        <dsp:cNvPr id="0" name=""/>
        <dsp:cNvSpPr/>
      </dsp:nvSpPr>
      <dsp:spPr>
        <a:xfrm>
          <a:off x="2311640" y="1435616"/>
          <a:ext cx="1271076" cy="60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233"/>
              </a:lnTo>
              <a:lnTo>
                <a:pt x="1271076" y="412233"/>
              </a:lnTo>
              <a:lnTo>
                <a:pt x="1271076" y="60491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EBD44-7596-4707-91FC-627A86ACF659}">
      <dsp:nvSpPr>
        <dsp:cNvPr id="0" name=""/>
        <dsp:cNvSpPr/>
      </dsp:nvSpPr>
      <dsp:spPr>
        <a:xfrm>
          <a:off x="1040564" y="1435616"/>
          <a:ext cx="1271076" cy="604916"/>
        </a:xfrm>
        <a:custGeom>
          <a:avLst/>
          <a:gdLst/>
          <a:ahLst/>
          <a:cxnLst/>
          <a:rect l="0" t="0" r="0" b="0"/>
          <a:pathLst>
            <a:path>
              <a:moveTo>
                <a:pt x="1271076" y="0"/>
              </a:moveTo>
              <a:lnTo>
                <a:pt x="1271076" y="412233"/>
              </a:lnTo>
              <a:lnTo>
                <a:pt x="0" y="412233"/>
              </a:lnTo>
              <a:lnTo>
                <a:pt x="0" y="60491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84074-F233-4F5C-814B-1CBACAFCA3A3}">
      <dsp:nvSpPr>
        <dsp:cNvPr id="0" name=""/>
        <dsp:cNvSpPr/>
      </dsp:nvSpPr>
      <dsp:spPr>
        <a:xfrm>
          <a:off x="1271668" y="114852"/>
          <a:ext cx="2079943" cy="1320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93517-2A01-4B73-89F4-FEF983763469}">
      <dsp:nvSpPr>
        <dsp:cNvPr id="0" name=""/>
        <dsp:cNvSpPr/>
      </dsp:nvSpPr>
      <dsp:spPr>
        <a:xfrm>
          <a:off x="1502773" y="334402"/>
          <a:ext cx="2079943" cy="1320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Section 2</a:t>
          </a:r>
          <a:endParaRPr lang="en-GB" sz="3500" kern="1200" dirty="0"/>
        </a:p>
      </dsp:txBody>
      <dsp:txXfrm>
        <a:off x="1541457" y="373086"/>
        <a:ext cx="2002575" cy="1243395"/>
      </dsp:txXfrm>
    </dsp:sp>
    <dsp:sp modelId="{2A87DD93-F215-4153-9128-5ECEFEC9007F}">
      <dsp:nvSpPr>
        <dsp:cNvPr id="0" name=""/>
        <dsp:cNvSpPr/>
      </dsp:nvSpPr>
      <dsp:spPr>
        <a:xfrm>
          <a:off x="592" y="2040533"/>
          <a:ext cx="2079943" cy="1320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BB70C-16EE-4323-B1BD-851D5F1E65E7}">
      <dsp:nvSpPr>
        <dsp:cNvPr id="0" name=""/>
        <dsp:cNvSpPr/>
      </dsp:nvSpPr>
      <dsp:spPr>
        <a:xfrm>
          <a:off x="231697" y="2260083"/>
          <a:ext cx="2079943" cy="1320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Slide C</a:t>
          </a:r>
          <a:endParaRPr lang="en-GB" sz="3500" kern="1200" dirty="0"/>
        </a:p>
      </dsp:txBody>
      <dsp:txXfrm>
        <a:off x="270381" y="2298767"/>
        <a:ext cx="2002575" cy="1243395"/>
      </dsp:txXfrm>
    </dsp:sp>
    <dsp:sp modelId="{72BACC92-D1BB-4174-A601-EE4AE9CFCF4B}">
      <dsp:nvSpPr>
        <dsp:cNvPr id="0" name=""/>
        <dsp:cNvSpPr/>
      </dsp:nvSpPr>
      <dsp:spPr>
        <a:xfrm>
          <a:off x="2542745" y="2040533"/>
          <a:ext cx="2079943" cy="1320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70145-62B2-4581-9930-7FD2CC7AF842}">
      <dsp:nvSpPr>
        <dsp:cNvPr id="0" name=""/>
        <dsp:cNvSpPr/>
      </dsp:nvSpPr>
      <dsp:spPr>
        <a:xfrm>
          <a:off x="2773850" y="2260083"/>
          <a:ext cx="2079943" cy="1320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Slide D</a:t>
          </a:r>
          <a:endParaRPr lang="en-GB" sz="3500" kern="1200" dirty="0"/>
        </a:p>
      </dsp:txBody>
      <dsp:txXfrm>
        <a:off x="2812534" y="2298767"/>
        <a:ext cx="2002575" cy="1243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557A-3CE6-4109-8E8A-2B2200488E95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C4A7-5780-4970-ACF0-CDB467B64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95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557A-3CE6-4109-8E8A-2B2200488E95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C4A7-5780-4970-ACF0-CDB467B64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61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557A-3CE6-4109-8E8A-2B2200488E95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C4A7-5780-4970-ACF0-CDB467B64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11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557A-3CE6-4109-8E8A-2B2200488E95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C4A7-5780-4970-ACF0-CDB467B64AE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4351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557A-3CE6-4109-8E8A-2B2200488E95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C4A7-5780-4970-ACF0-CDB467B64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173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557A-3CE6-4109-8E8A-2B2200488E95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C4A7-5780-4970-ACF0-CDB467B64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620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557A-3CE6-4109-8E8A-2B2200488E95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C4A7-5780-4970-ACF0-CDB467B64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070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557A-3CE6-4109-8E8A-2B2200488E95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C4A7-5780-4970-ACF0-CDB467B64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535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557A-3CE6-4109-8E8A-2B2200488E95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C4A7-5780-4970-ACF0-CDB467B64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88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557A-3CE6-4109-8E8A-2B2200488E95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C4A7-5780-4970-ACF0-CDB467B64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8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557A-3CE6-4109-8E8A-2B2200488E95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C4A7-5780-4970-ACF0-CDB467B64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94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557A-3CE6-4109-8E8A-2B2200488E95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C4A7-5780-4970-ACF0-CDB467B64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34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557A-3CE6-4109-8E8A-2B2200488E95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C4A7-5780-4970-ACF0-CDB467B64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5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557A-3CE6-4109-8E8A-2B2200488E95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C4A7-5780-4970-ACF0-CDB467B64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93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557A-3CE6-4109-8E8A-2B2200488E95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C4A7-5780-4970-ACF0-CDB467B64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87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557A-3CE6-4109-8E8A-2B2200488E95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C4A7-5780-4970-ACF0-CDB467B64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55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557A-3CE6-4109-8E8A-2B2200488E95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C4A7-5780-4970-ACF0-CDB467B64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00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hyperlink" Target="http://i-present.co.uk/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3557A-3CE6-4109-8E8A-2B2200488E95}" type="datetimeFigureOut">
              <a:rPr lang="en-GB" smtClean="0"/>
              <a:t>20/03/2014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DC4A7-5780-4970-ACF0-CDB467B64AE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hlinkClick r:id="rId19" tooltip="Visit us online for presentations, add-ins and training"/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012950" y="6248400"/>
            <a:ext cx="2036240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34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20" Type="http://schemas.openxmlformats.org/officeDocument/2006/relationships/slideLayout" Target="../slideLayouts/slideLayout1.xml"/><Relationship Id="rId21" Type="http://schemas.openxmlformats.org/officeDocument/2006/relationships/slide" Target="slide1.xml"/><Relationship Id="rId22" Type="http://schemas.openxmlformats.org/officeDocument/2006/relationships/slide" Target="slide2.xml"/><Relationship Id="rId23" Type="http://schemas.openxmlformats.org/officeDocument/2006/relationships/slide" Target="slide8.xml"/><Relationship Id="rId24" Type="http://schemas.openxmlformats.org/officeDocument/2006/relationships/slide" Target="slide15.xml"/><Relationship Id="rId25" Type="http://schemas.openxmlformats.org/officeDocument/2006/relationships/hyperlink" Target="http://i-present.co.uk/activeprez" TargetMode="External"/><Relationship Id="rId26" Type="http://schemas.openxmlformats.org/officeDocument/2006/relationships/image" Target="../media/image3.png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tags" Target="../tags/tag19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20" Type="http://schemas.openxmlformats.org/officeDocument/2006/relationships/tags" Target="../tags/tag275.xml"/><Relationship Id="rId21" Type="http://schemas.openxmlformats.org/officeDocument/2006/relationships/tags" Target="../tags/tag276.xml"/><Relationship Id="rId22" Type="http://schemas.openxmlformats.org/officeDocument/2006/relationships/tags" Target="../tags/tag277.xml"/><Relationship Id="rId23" Type="http://schemas.openxmlformats.org/officeDocument/2006/relationships/tags" Target="../tags/tag278.xml"/><Relationship Id="rId24" Type="http://schemas.openxmlformats.org/officeDocument/2006/relationships/tags" Target="../tags/tag279.xml"/><Relationship Id="rId25" Type="http://schemas.openxmlformats.org/officeDocument/2006/relationships/tags" Target="../tags/tag280.xml"/><Relationship Id="rId26" Type="http://schemas.openxmlformats.org/officeDocument/2006/relationships/tags" Target="../tags/tag281.xml"/><Relationship Id="rId27" Type="http://schemas.openxmlformats.org/officeDocument/2006/relationships/tags" Target="../tags/tag282.xml"/><Relationship Id="rId28" Type="http://schemas.openxmlformats.org/officeDocument/2006/relationships/tags" Target="../tags/tag283.xml"/><Relationship Id="rId29" Type="http://schemas.openxmlformats.org/officeDocument/2006/relationships/tags" Target="../tags/tag284.xml"/><Relationship Id="rId1" Type="http://schemas.openxmlformats.org/officeDocument/2006/relationships/tags" Target="../tags/tag256.xml"/><Relationship Id="rId2" Type="http://schemas.openxmlformats.org/officeDocument/2006/relationships/tags" Target="../tags/tag257.xml"/><Relationship Id="rId3" Type="http://schemas.openxmlformats.org/officeDocument/2006/relationships/tags" Target="../tags/tag258.xml"/><Relationship Id="rId4" Type="http://schemas.openxmlformats.org/officeDocument/2006/relationships/tags" Target="../tags/tag259.xml"/><Relationship Id="rId5" Type="http://schemas.openxmlformats.org/officeDocument/2006/relationships/tags" Target="../tags/tag260.xml"/><Relationship Id="rId30" Type="http://schemas.openxmlformats.org/officeDocument/2006/relationships/tags" Target="../tags/tag285.xml"/><Relationship Id="rId31" Type="http://schemas.openxmlformats.org/officeDocument/2006/relationships/tags" Target="../tags/tag286.xml"/><Relationship Id="rId32" Type="http://schemas.openxmlformats.org/officeDocument/2006/relationships/slideLayout" Target="../slideLayouts/slideLayout2.xml"/><Relationship Id="rId9" Type="http://schemas.openxmlformats.org/officeDocument/2006/relationships/tags" Target="../tags/tag264.xml"/><Relationship Id="rId6" Type="http://schemas.openxmlformats.org/officeDocument/2006/relationships/tags" Target="../tags/tag261.xml"/><Relationship Id="rId7" Type="http://schemas.openxmlformats.org/officeDocument/2006/relationships/tags" Target="../tags/tag262.xml"/><Relationship Id="rId8" Type="http://schemas.openxmlformats.org/officeDocument/2006/relationships/tags" Target="../tags/tag263.xml"/><Relationship Id="rId33" Type="http://schemas.openxmlformats.org/officeDocument/2006/relationships/slide" Target="slide1.xml"/><Relationship Id="rId34" Type="http://schemas.openxmlformats.org/officeDocument/2006/relationships/slide" Target="slide2.xml"/><Relationship Id="rId35" Type="http://schemas.openxmlformats.org/officeDocument/2006/relationships/slide" Target="slide8.xml"/><Relationship Id="rId36" Type="http://schemas.openxmlformats.org/officeDocument/2006/relationships/slide" Target="slide15.xml"/><Relationship Id="rId10" Type="http://schemas.openxmlformats.org/officeDocument/2006/relationships/tags" Target="../tags/tag265.xml"/><Relationship Id="rId11" Type="http://schemas.openxmlformats.org/officeDocument/2006/relationships/tags" Target="../tags/tag266.xml"/><Relationship Id="rId12" Type="http://schemas.openxmlformats.org/officeDocument/2006/relationships/tags" Target="../tags/tag267.xml"/><Relationship Id="rId13" Type="http://schemas.openxmlformats.org/officeDocument/2006/relationships/tags" Target="../tags/tag268.xml"/><Relationship Id="rId14" Type="http://schemas.openxmlformats.org/officeDocument/2006/relationships/tags" Target="../tags/tag269.xml"/><Relationship Id="rId15" Type="http://schemas.openxmlformats.org/officeDocument/2006/relationships/tags" Target="../tags/tag270.xml"/><Relationship Id="rId16" Type="http://schemas.openxmlformats.org/officeDocument/2006/relationships/tags" Target="../tags/tag271.xml"/><Relationship Id="rId17" Type="http://schemas.openxmlformats.org/officeDocument/2006/relationships/tags" Target="../tags/tag272.xml"/><Relationship Id="rId18" Type="http://schemas.openxmlformats.org/officeDocument/2006/relationships/tags" Target="../tags/tag273.xml"/><Relationship Id="rId19" Type="http://schemas.openxmlformats.org/officeDocument/2006/relationships/tags" Target="../tags/tag274.xml"/><Relationship Id="rId37" Type="http://schemas.openxmlformats.org/officeDocument/2006/relationships/hyperlink" Target="http://i-present.co.uk/activeprez" TargetMode="External"/><Relationship Id="rId38" Type="http://schemas.openxmlformats.org/officeDocument/2006/relationships/slide" Target="slide9.xml"/><Relationship Id="rId39" Type="http://schemas.openxmlformats.org/officeDocument/2006/relationships/slide" Target="slide10.xml"/><Relationship Id="rId40" Type="http://schemas.openxmlformats.org/officeDocument/2006/relationships/slide" Target="slide11.xml"/><Relationship Id="rId41" Type="http://schemas.openxmlformats.org/officeDocument/2006/relationships/slide" Target="slide12.xml"/><Relationship Id="rId42" Type="http://schemas.openxmlformats.org/officeDocument/2006/relationships/slide" Target="slide13.xml"/><Relationship Id="rId43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tags" Target="../tags/tag306.xml"/><Relationship Id="rId21" Type="http://schemas.openxmlformats.org/officeDocument/2006/relationships/tags" Target="../tags/tag307.xml"/><Relationship Id="rId22" Type="http://schemas.openxmlformats.org/officeDocument/2006/relationships/tags" Target="../tags/tag308.xml"/><Relationship Id="rId23" Type="http://schemas.openxmlformats.org/officeDocument/2006/relationships/tags" Target="../tags/tag309.xml"/><Relationship Id="rId24" Type="http://schemas.openxmlformats.org/officeDocument/2006/relationships/tags" Target="../tags/tag310.xml"/><Relationship Id="rId25" Type="http://schemas.openxmlformats.org/officeDocument/2006/relationships/tags" Target="../tags/tag311.xml"/><Relationship Id="rId26" Type="http://schemas.openxmlformats.org/officeDocument/2006/relationships/tags" Target="../tags/tag312.xml"/><Relationship Id="rId27" Type="http://schemas.openxmlformats.org/officeDocument/2006/relationships/tags" Target="../tags/tag313.xml"/><Relationship Id="rId28" Type="http://schemas.openxmlformats.org/officeDocument/2006/relationships/tags" Target="../tags/tag314.xml"/><Relationship Id="rId29" Type="http://schemas.openxmlformats.org/officeDocument/2006/relationships/tags" Target="../tags/tag315.xml"/><Relationship Id="rId1" Type="http://schemas.openxmlformats.org/officeDocument/2006/relationships/tags" Target="../tags/tag287.xml"/><Relationship Id="rId2" Type="http://schemas.openxmlformats.org/officeDocument/2006/relationships/tags" Target="../tags/tag288.xml"/><Relationship Id="rId3" Type="http://schemas.openxmlformats.org/officeDocument/2006/relationships/tags" Target="../tags/tag289.xml"/><Relationship Id="rId4" Type="http://schemas.openxmlformats.org/officeDocument/2006/relationships/tags" Target="../tags/tag290.xml"/><Relationship Id="rId5" Type="http://schemas.openxmlformats.org/officeDocument/2006/relationships/tags" Target="../tags/tag291.xml"/><Relationship Id="rId30" Type="http://schemas.openxmlformats.org/officeDocument/2006/relationships/tags" Target="../tags/tag316.xml"/><Relationship Id="rId31" Type="http://schemas.openxmlformats.org/officeDocument/2006/relationships/tags" Target="../tags/tag317.xml"/><Relationship Id="rId32" Type="http://schemas.openxmlformats.org/officeDocument/2006/relationships/slideLayout" Target="../slideLayouts/slideLayout2.xml"/><Relationship Id="rId9" Type="http://schemas.openxmlformats.org/officeDocument/2006/relationships/tags" Target="../tags/tag295.xml"/><Relationship Id="rId6" Type="http://schemas.openxmlformats.org/officeDocument/2006/relationships/tags" Target="../tags/tag292.xml"/><Relationship Id="rId7" Type="http://schemas.openxmlformats.org/officeDocument/2006/relationships/tags" Target="../tags/tag293.xml"/><Relationship Id="rId8" Type="http://schemas.openxmlformats.org/officeDocument/2006/relationships/tags" Target="../tags/tag294.xml"/><Relationship Id="rId33" Type="http://schemas.openxmlformats.org/officeDocument/2006/relationships/slide" Target="slide1.xml"/><Relationship Id="rId34" Type="http://schemas.openxmlformats.org/officeDocument/2006/relationships/slide" Target="slide2.xml"/><Relationship Id="rId35" Type="http://schemas.openxmlformats.org/officeDocument/2006/relationships/slide" Target="slide8.xml"/><Relationship Id="rId36" Type="http://schemas.openxmlformats.org/officeDocument/2006/relationships/slide" Target="slide15.xml"/><Relationship Id="rId10" Type="http://schemas.openxmlformats.org/officeDocument/2006/relationships/tags" Target="../tags/tag296.xml"/><Relationship Id="rId11" Type="http://schemas.openxmlformats.org/officeDocument/2006/relationships/tags" Target="../tags/tag297.xml"/><Relationship Id="rId12" Type="http://schemas.openxmlformats.org/officeDocument/2006/relationships/tags" Target="../tags/tag298.xml"/><Relationship Id="rId13" Type="http://schemas.openxmlformats.org/officeDocument/2006/relationships/tags" Target="../tags/tag299.xml"/><Relationship Id="rId14" Type="http://schemas.openxmlformats.org/officeDocument/2006/relationships/tags" Target="../tags/tag300.xml"/><Relationship Id="rId15" Type="http://schemas.openxmlformats.org/officeDocument/2006/relationships/tags" Target="../tags/tag301.xml"/><Relationship Id="rId16" Type="http://schemas.openxmlformats.org/officeDocument/2006/relationships/tags" Target="../tags/tag302.xml"/><Relationship Id="rId17" Type="http://schemas.openxmlformats.org/officeDocument/2006/relationships/tags" Target="../tags/tag303.xml"/><Relationship Id="rId18" Type="http://schemas.openxmlformats.org/officeDocument/2006/relationships/tags" Target="../tags/tag304.xml"/><Relationship Id="rId19" Type="http://schemas.openxmlformats.org/officeDocument/2006/relationships/tags" Target="../tags/tag305.xml"/><Relationship Id="rId37" Type="http://schemas.openxmlformats.org/officeDocument/2006/relationships/hyperlink" Target="http://i-present.co.uk/activeprez" TargetMode="External"/><Relationship Id="rId38" Type="http://schemas.openxmlformats.org/officeDocument/2006/relationships/slide" Target="slide9.xml"/><Relationship Id="rId39" Type="http://schemas.openxmlformats.org/officeDocument/2006/relationships/slide" Target="slide10.xml"/><Relationship Id="rId40" Type="http://schemas.openxmlformats.org/officeDocument/2006/relationships/slide" Target="slide11.xml"/><Relationship Id="rId41" Type="http://schemas.openxmlformats.org/officeDocument/2006/relationships/slide" Target="slide12.xml"/><Relationship Id="rId42" Type="http://schemas.openxmlformats.org/officeDocument/2006/relationships/slide" Target="slide13.xml"/><Relationship Id="rId43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20" Type="http://schemas.openxmlformats.org/officeDocument/2006/relationships/tags" Target="../tags/tag337.xml"/><Relationship Id="rId21" Type="http://schemas.openxmlformats.org/officeDocument/2006/relationships/tags" Target="../tags/tag338.xml"/><Relationship Id="rId22" Type="http://schemas.openxmlformats.org/officeDocument/2006/relationships/tags" Target="../tags/tag339.xml"/><Relationship Id="rId23" Type="http://schemas.openxmlformats.org/officeDocument/2006/relationships/tags" Target="../tags/tag340.xml"/><Relationship Id="rId24" Type="http://schemas.openxmlformats.org/officeDocument/2006/relationships/tags" Target="../tags/tag341.xml"/><Relationship Id="rId25" Type="http://schemas.openxmlformats.org/officeDocument/2006/relationships/tags" Target="../tags/tag342.xml"/><Relationship Id="rId26" Type="http://schemas.openxmlformats.org/officeDocument/2006/relationships/tags" Target="../tags/tag343.xml"/><Relationship Id="rId27" Type="http://schemas.openxmlformats.org/officeDocument/2006/relationships/tags" Target="../tags/tag344.xml"/><Relationship Id="rId28" Type="http://schemas.openxmlformats.org/officeDocument/2006/relationships/tags" Target="../tags/tag345.xml"/><Relationship Id="rId29" Type="http://schemas.openxmlformats.org/officeDocument/2006/relationships/tags" Target="../tags/tag346.xml"/><Relationship Id="rId1" Type="http://schemas.openxmlformats.org/officeDocument/2006/relationships/tags" Target="../tags/tag318.xml"/><Relationship Id="rId2" Type="http://schemas.openxmlformats.org/officeDocument/2006/relationships/tags" Target="../tags/tag319.xml"/><Relationship Id="rId3" Type="http://schemas.openxmlformats.org/officeDocument/2006/relationships/tags" Target="../tags/tag320.xml"/><Relationship Id="rId4" Type="http://schemas.openxmlformats.org/officeDocument/2006/relationships/tags" Target="../tags/tag321.xml"/><Relationship Id="rId5" Type="http://schemas.openxmlformats.org/officeDocument/2006/relationships/tags" Target="../tags/tag322.xml"/><Relationship Id="rId30" Type="http://schemas.openxmlformats.org/officeDocument/2006/relationships/tags" Target="../tags/tag347.xml"/><Relationship Id="rId31" Type="http://schemas.openxmlformats.org/officeDocument/2006/relationships/tags" Target="../tags/tag348.xml"/><Relationship Id="rId32" Type="http://schemas.openxmlformats.org/officeDocument/2006/relationships/slideLayout" Target="../slideLayouts/slideLayout2.xml"/><Relationship Id="rId9" Type="http://schemas.openxmlformats.org/officeDocument/2006/relationships/tags" Target="../tags/tag326.xml"/><Relationship Id="rId6" Type="http://schemas.openxmlformats.org/officeDocument/2006/relationships/tags" Target="../tags/tag323.xml"/><Relationship Id="rId7" Type="http://schemas.openxmlformats.org/officeDocument/2006/relationships/tags" Target="../tags/tag324.xml"/><Relationship Id="rId8" Type="http://schemas.openxmlformats.org/officeDocument/2006/relationships/tags" Target="../tags/tag325.xml"/><Relationship Id="rId33" Type="http://schemas.openxmlformats.org/officeDocument/2006/relationships/slide" Target="slide1.xml"/><Relationship Id="rId34" Type="http://schemas.openxmlformats.org/officeDocument/2006/relationships/slide" Target="slide2.xml"/><Relationship Id="rId35" Type="http://schemas.openxmlformats.org/officeDocument/2006/relationships/slide" Target="slide8.xml"/><Relationship Id="rId36" Type="http://schemas.openxmlformats.org/officeDocument/2006/relationships/slide" Target="slide15.xml"/><Relationship Id="rId10" Type="http://schemas.openxmlformats.org/officeDocument/2006/relationships/tags" Target="../tags/tag327.xml"/><Relationship Id="rId11" Type="http://schemas.openxmlformats.org/officeDocument/2006/relationships/tags" Target="../tags/tag328.xml"/><Relationship Id="rId12" Type="http://schemas.openxmlformats.org/officeDocument/2006/relationships/tags" Target="../tags/tag329.xml"/><Relationship Id="rId13" Type="http://schemas.openxmlformats.org/officeDocument/2006/relationships/tags" Target="../tags/tag330.xml"/><Relationship Id="rId14" Type="http://schemas.openxmlformats.org/officeDocument/2006/relationships/tags" Target="../tags/tag331.xml"/><Relationship Id="rId15" Type="http://schemas.openxmlformats.org/officeDocument/2006/relationships/tags" Target="../tags/tag332.xml"/><Relationship Id="rId16" Type="http://schemas.openxmlformats.org/officeDocument/2006/relationships/tags" Target="../tags/tag333.xml"/><Relationship Id="rId17" Type="http://schemas.openxmlformats.org/officeDocument/2006/relationships/tags" Target="../tags/tag334.xml"/><Relationship Id="rId18" Type="http://schemas.openxmlformats.org/officeDocument/2006/relationships/tags" Target="../tags/tag335.xml"/><Relationship Id="rId19" Type="http://schemas.openxmlformats.org/officeDocument/2006/relationships/tags" Target="../tags/tag336.xml"/><Relationship Id="rId37" Type="http://schemas.openxmlformats.org/officeDocument/2006/relationships/hyperlink" Target="http://i-present.co.uk/activeprez" TargetMode="External"/><Relationship Id="rId38" Type="http://schemas.openxmlformats.org/officeDocument/2006/relationships/slide" Target="slide9.xml"/><Relationship Id="rId39" Type="http://schemas.openxmlformats.org/officeDocument/2006/relationships/slide" Target="slide10.xml"/><Relationship Id="rId40" Type="http://schemas.openxmlformats.org/officeDocument/2006/relationships/slide" Target="slide11.xml"/><Relationship Id="rId41" Type="http://schemas.openxmlformats.org/officeDocument/2006/relationships/slide" Target="slide12.xml"/><Relationship Id="rId42" Type="http://schemas.openxmlformats.org/officeDocument/2006/relationships/slide" Target="slide13.xml"/><Relationship Id="rId43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20" Type="http://schemas.openxmlformats.org/officeDocument/2006/relationships/tags" Target="../tags/tag368.xml"/><Relationship Id="rId21" Type="http://schemas.openxmlformats.org/officeDocument/2006/relationships/tags" Target="../tags/tag369.xml"/><Relationship Id="rId22" Type="http://schemas.openxmlformats.org/officeDocument/2006/relationships/tags" Target="../tags/tag370.xml"/><Relationship Id="rId23" Type="http://schemas.openxmlformats.org/officeDocument/2006/relationships/tags" Target="../tags/tag371.xml"/><Relationship Id="rId24" Type="http://schemas.openxmlformats.org/officeDocument/2006/relationships/tags" Target="../tags/tag372.xml"/><Relationship Id="rId25" Type="http://schemas.openxmlformats.org/officeDocument/2006/relationships/tags" Target="../tags/tag373.xml"/><Relationship Id="rId26" Type="http://schemas.openxmlformats.org/officeDocument/2006/relationships/tags" Target="../tags/tag374.xml"/><Relationship Id="rId27" Type="http://schemas.openxmlformats.org/officeDocument/2006/relationships/tags" Target="../tags/tag375.xml"/><Relationship Id="rId28" Type="http://schemas.openxmlformats.org/officeDocument/2006/relationships/tags" Target="../tags/tag376.xml"/><Relationship Id="rId29" Type="http://schemas.openxmlformats.org/officeDocument/2006/relationships/tags" Target="../tags/tag377.xml"/><Relationship Id="rId1" Type="http://schemas.openxmlformats.org/officeDocument/2006/relationships/tags" Target="../tags/tag349.xml"/><Relationship Id="rId2" Type="http://schemas.openxmlformats.org/officeDocument/2006/relationships/tags" Target="../tags/tag350.xml"/><Relationship Id="rId3" Type="http://schemas.openxmlformats.org/officeDocument/2006/relationships/tags" Target="../tags/tag351.xml"/><Relationship Id="rId4" Type="http://schemas.openxmlformats.org/officeDocument/2006/relationships/tags" Target="../tags/tag352.xml"/><Relationship Id="rId5" Type="http://schemas.openxmlformats.org/officeDocument/2006/relationships/tags" Target="../tags/tag353.xml"/><Relationship Id="rId30" Type="http://schemas.openxmlformats.org/officeDocument/2006/relationships/tags" Target="../tags/tag378.xml"/><Relationship Id="rId31" Type="http://schemas.openxmlformats.org/officeDocument/2006/relationships/tags" Target="../tags/tag379.xml"/><Relationship Id="rId32" Type="http://schemas.openxmlformats.org/officeDocument/2006/relationships/slideLayout" Target="../slideLayouts/slideLayout2.xml"/><Relationship Id="rId9" Type="http://schemas.openxmlformats.org/officeDocument/2006/relationships/tags" Target="../tags/tag357.xml"/><Relationship Id="rId6" Type="http://schemas.openxmlformats.org/officeDocument/2006/relationships/tags" Target="../tags/tag354.xml"/><Relationship Id="rId7" Type="http://schemas.openxmlformats.org/officeDocument/2006/relationships/tags" Target="../tags/tag355.xml"/><Relationship Id="rId8" Type="http://schemas.openxmlformats.org/officeDocument/2006/relationships/tags" Target="../tags/tag356.xml"/><Relationship Id="rId33" Type="http://schemas.openxmlformats.org/officeDocument/2006/relationships/slide" Target="slide1.xml"/><Relationship Id="rId34" Type="http://schemas.openxmlformats.org/officeDocument/2006/relationships/slide" Target="slide2.xml"/><Relationship Id="rId35" Type="http://schemas.openxmlformats.org/officeDocument/2006/relationships/slide" Target="slide8.xml"/><Relationship Id="rId36" Type="http://schemas.openxmlformats.org/officeDocument/2006/relationships/slide" Target="slide15.xml"/><Relationship Id="rId10" Type="http://schemas.openxmlformats.org/officeDocument/2006/relationships/tags" Target="../tags/tag358.xml"/><Relationship Id="rId11" Type="http://schemas.openxmlformats.org/officeDocument/2006/relationships/tags" Target="../tags/tag359.xml"/><Relationship Id="rId12" Type="http://schemas.openxmlformats.org/officeDocument/2006/relationships/tags" Target="../tags/tag360.xml"/><Relationship Id="rId13" Type="http://schemas.openxmlformats.org/officeDocument/2006/relationships/tags" Target="../tags/tag361.xml"/><Relationship Id="rId14" Type="http://schemas.openxmlformats.org/officeDocument/2006/relationships/tags" Target="../tags/tag362.xml"/><Relationship Id="rId15" Type="http://schemas.openxmlformats.org/officeDocument/2006/relationships/tags" Target="../tags/tag363.xml"/><Relationship Id="rId16" Type="http://schemas.openxmlformats.org/officeDocument/2006/relationships/tags" Target="../tags/tag364.xml"/><Relationship Id="rId17" Type="http://schemas.openxmlformats.org/officeDocument/2006/relationships/tags" Target="../tags/tag365.xml"/><Relationship Id="rId18" Type="http://schemas.openxmlformats.org/officeDocument/2006/relationships/tags" Target="../tags/tag366.xml"/><Relationship Id="rId19" Type="http://schemas.openxmlformats.org/officeDocument/2006/relationships/tags" Target="../tags/tag367.xml"/><Relationship Id="rId37" Type="http://schemas.openxmlformats.org/officeDocument/2006/relationships/hyperlink" Target="http://i-present.co.uk/activeprez" TargetMode="External"/><Relationship Id="rId38" Type="http://schemas.openxmlformats.org/officeDocument/2006/relationships/slide" Target="slide9.xml"/><Relationship Id="rId39" Type="http://schemas.openxmlformats.org/officeDocument/2006/relationships/slide" Target="slide10.xml"/><Relationship Id="rId40" Type="http://schemas.openxmlformats.org/officeDocument/2006/relationships/slide" Target="slide11.xml"/><Relationship Id="rId41" Type="http://schemas.openxmlformats.org/officeDocument/2006/relationships/slide" Target="slide12.xml"/><Relationship Id="rId42" Type="http://schemas.openxmlformats.org/officeDocument/2006/relationships/slide" Target="slide13.xml"/><Relationship Id="rId43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0" Type="http://schemas.openxmlformats.org/officeDocument/2006/relationships/tags" Target="../tags/tag399.xml"/><Relationship Id="rId21" Type="http://schemas.openxmlformats.org/officeDocument/2006/relationships/tags" Target="../tags/tag400.xml"/><Relationship Id="rId22" Type="http://schemas.openxmlformats.org/officeDocument/2006/relationships/tags" Target="../tags/tag401.xml"/><Relationship Id="rId23" Type="http://schemas.openxmlformats.org/officeDocument/2006/relationships/tags" Target="../tags/tag402.xml"/><Relationship Id="rId24" Type="http://schemas.openxmlformats.org/officeDocument/2006/relationships/tags" Target="../tags/tag403.xml"/><Relationship Id="rId25" Type="http://schemas.openxmlformats.org/officeDocument/2006/relationships/tags" Target="../tags/tag404.xml"/><Relationship Id="rId26" Type="http://schemas.openxmlformats.org/officeDocument/2006/relationships/tags" Target="../tags/tag405.xml"/><Relationship Id="rId27" Type="http://schemas.openxmlformats.org/officeDocument/2006/relationships/tags" Target="../tags/tag406.xml"/><Relationship Id="rId28" Type="http://schemas.openxmlformats.org/officeDocument/2006/relationships/tags" Target="../tags/tag407.xml"/><Relationship Id="rId29" Type="http://schemas.openxmlformats.org/officeDocument/2006/relationships/tags" Target="../tags/tag408.xml"/><Relationship Id="rId1" Type="http://schemas.openxmlformats.org/officeDocument/2006/relationships/tags" Target="../tags/tag380.xml"/><Relationship Id="rId2" Type="http://schemas.openxmlformats.org/officeDocument/2006/relationships/tags" Target="../tags/tag381.xml"/><Relationship Id="rId3" Type="http://schemas.openxmlformats.org/officeDocument/2006/relationships/tags" Target="../tags/tag382.xml"/><Relationship Id="rId4" Type="http://schemas.openxmlformats.org/officeDocument/2006/relationships/tags" Target="../tags/tag383.xml"/><Relationship Id="rId5" Type="http://schemas.openxmlformats.org/officeDocument/2006/relationships/tags" Target="../tags/tag384.xml"/><Relationship Id="rId30" Type="http://schemas.openxmlformats.org/officeDocument/2006/relationships/tags" Target="../tags/tag409.xml"/><Relationship Id="rId31" Type="http://schemas.openxmlformats.org/officeDocument/2006/relationships/tags" Target="../tags/tag410.xml"/><Relationship Id="rId32" Type="http://schemas.openxmlformats.org/officeDocument/2006/relationships/slideLayout" Target="../slideLayouts/slideLayout2.xml"/><Relationship Id="rId9" Type="http://schemas.openxmlformats.org/officeDocument/2006/relationships/tags" Target="../tags/tag388.xml"/><Relationship Id="rId6" Type="http://schemas.openxmlformats.org/officeDocument/2006/relationships/tags" Target="../tags/tag385.xml"/><Relationship Id="rId7" Type="http://schemas.openxmlformats.org/officeDocument/2006/relationships/tags" Target="../tags/tag386.xml"/><Relationship Id="rId8" Type="http://schemas.openxmlformats.org/officeDocument/2006/relationships/tags" Target="../tags/tag387.xml"/><Relationship Id="rId33" Type="http://schemas.openxmlformats.org/officeDocument/2006/relationships/slide" Target="slide1.xml"/><Relationship Id="rId34" Type="http://schemas.openxmlformats.org/officeDocument/2006/relationships/slide" Target="slide2.xml"/><Relationship Id="rId35" Type="http://schemas.openxmlformats.org/officeDocument/2006/relationships/slide" Target="slide8.xml"/><Relationship Id="rId36" Type="http://schemas.openxmlformats.org/officeDocument/2006/relationships/slide" Target="slide15.xml"/><Relationship Id="rId10" Type="http://schemas.openxmlformats.org/officeDocument/2006/relationships/tags" Target="../tags/tag389.xml"/><Relationship Id="rId11" Type="http://schemas.openxmlformats.org/officeDocument/2006/relationships/tags" Target="../tags/tag390.xml"/><Relationship Id="rId12" Type="http://schemas.openxmlformats.org/officeDocument/2006/relationships/tags" Target="../tags/tag391.xml"/><Relationship Id="rId13" Type="http://schemas.openxmlformats.org/officeDocument/2006/relationships/tags" Target="../tags/tag392.xml"/><Relationship Id="rId14" Type="http://schemas.openxmlformats.org/officeDocument/2006/relationships/tags" Target="../tags/tag393.xml"/><Relationship Id="rId15" Type="http://schemas.openxmlformats.org/officeDocument/2006/relationships/tags" Target="../tags/tag394.xml"/><Relationship Id="rId16" Type="http://schemas.openxmlformats.org/officeDocument/2006/relationships/tags" Target="../tags/tag395.xml"/><Relationship Id="rId17" Type="http://schemas.openxmlformats.org/officeDocument/2006/relationships/tags" Target="../tags/tag396.xml"/><Relationship Id="rId18" Type="http://schemas.openxmlformats.org/officeDocument/2006/relationships/tags" Target="../tags/tag397.xml"/><Relationship Id="rId19" Type="http://schemas.openxmlformats.org/officeDocument/2006/relationships/tags" Target="../tags/tag398.xml"/><Relationship Id="rId37" Type="http://schemas.openxmlformats.org/officeDocument/2006/relationships/hyperlink" Target="http://i-present.co.uk/activeprez" TargetMode="External"/><Relationship Id="rId38" Type="http://schemas.openxmlformats.org/officeDocument/2006/relationships/slide" Target="slide9.xml"/><Relationship Id="rId39" Type="http://schemas.openxmlformats.org/officeDocument/2006/relationships/slide" Target="slide10.xml"/><Relationship Id="rId40" Type="http://schemas.openxmlformats.org/officeDocument/2006/relationships/slide" Target="slide11.xml"/><Relationship Id="rId41" Type="http://schemas.openxmlformats.org/officeDocument/2006/relationships/slide" Target="slide12.xml"/><Relationship Id="rId42" Type="http://schemas.openxmlformats.org/officeDocument/2006/relationships/slide" Target="slide13.xml"/><Relationship Id="rId43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19.xml"/><Relationship Id="rId20" Type="http://schemas.openxmlformats.org/officeDocument/2006/relationships/slideLayout" Target="../slideLayouts/slideLayout6.xml"/><Relationship Id="rId21" Type="http://schemas.openxmlformats.org/officeDocument/2006/relationships/hyperlink" Target="http://i-present.co.uk/services/presentation-design/" TargetMode="External"/><Relationship Id="rId22" Type="http://schemas.openxmlformats.org/officeDocument/2006/relationships/hyperlink" Target="http://i-present.co.uk/products/powerpoint-add-ins/" TargetMode="External"/><Relationship Id="rId23" Type="http://schemas.openxmlformats.org/officeDocument/2006/relationships/hyperlink" Target="http://i-present.co.uk/services/e-learning/" TargetMode="External"/><Relationship Id="rId24" Type="http://schemas.openxmlformats.org/officeDocument/2006/relationships/hyperlink" Target="http://i-present.co.uk/services/web-design/" TargetMode="External"/><Relationship Id="rId25" Type="http://schemas.openxmlformats.org/officeDocument/2006/relationships/hyperlink" Target="http://i-present.co.uk/services/print-design/" TargetMode="External"/><Relationship Id="rId26" Type="http://schemas.openxmlformats.org/officeDocument/2006/relationships/hyperlink" Target="http://i-present.co.uk/services/presentation-training/" TargetMode="External"/><Relationship Id="rId27" Type="http://schemas.openxmlformats.org/officeDocument/2006/relationships/slide" Target="slide1.xml"/><Relationship Id="rId28" Type="http://schemas.openxmlformats.org/officeDocument/2006/relationships/slide" Target="slide2.xml"/><Relationship Id="rId29" Type="http://schemas.openxmlformats.org/officeDocument/2006/relationships/slide" Target="slide8.xml"/><Relationship Id="rId30" Type="http://schemas.openxmlformats.org/officeDocument/2006/relationships/slide" Target="slide15.xml"/><Relationship Id="rId31" Type="http://schemas.openxmlformats.org/officeDocument/2006/relationships/hyperlink" Target="http://i-present.co.uk/activeprez" TargetMode="External"/><Relationship Id="rId10" Type="http://schemas.openxmlformats.org/officeDocument/2006/relationships/tags" Target="../tags/tag420.xml"/><Relationship Id="rId11" Type="http://schemas.openxmlformats.org/officeDocument/2006/relationships/tags" Target="../tags/tag421.xml"/><Relationship Id="rId12" Type="http://schemas.openxmlformats.org/officeDocument/2006/relationships/tags" Target="../tags/tag422.xml"/><Relationship Id="rId13" Type="http://schemas.openxmlformats.org/officeDocument/2006/relationships/tags" Target="../tags/tag423.xml"/><Relationship Id="rId14" Type="http://schemas.openxmlformats.org/officeDocument/2006/relationships/tags" Target="../tags/tag424.xml"/><Relationship Id="rId15" Type="http://schemas.openxmlformats.org/officeDocument/2006/relationships/tags" Target="../tags/tag425.xml"/><Relationship Id="rId16" Type="http://schemas.openxmlformats.org/officeDocument/2006/relationships/tags" Target="../tags/tag426.xml"/><Relationship Id="rId17" Type="http://schemas.openxmlformats.org/officeDocument/2006/relationships/tags" Target="../tags/tag427.xml"/><Relationship Id="rId18" Type="http://schemas.openxmlformats.org/officeDocument/2006/relationships/tags" Target="../tags/tag428.xml"/><Relationship Id="rId19" Type="http://schemas.openxmlformats.org/officeDocument/2006/relationships/tags" Target="../tags/tag429.xml"/><Relationship Id="rId1" Type="http://schemas.openxmlformats.org/officeDocument/2006/relationships/tags" Target="../tags/tag411.xml"/><Relationship Id="rId2" Type="http://schemas.openxmlformats.org/officeDocument/2006/relationships/tags" Target="../tags/tag412.xml"/><Relationship Id="rId3" Type="http://schemas.openxmlformats.org/officeDocument/2006/relationships/tags" Target="../tags/tag413.xml"/><Relationship Id="rId4" Type="http://schemas.openxmlformats.org/officeDocument/2006/relationships/tags" Target="../tags/tag414.xml"/><Relationship Id="rId5" Type="http://schemas.openxmlformats.org/officeDocument/2006/relationships/tags" Target="../tags/tag415.xml"/><Relationship Id="rId6" Type="http://schemas.openxmlformats.org/officeDocument/2006/relationships/tags" Target="../tags/tag416.xml"/><Relationship Id="rId7" Type="http://schemas.openxmlformats.org/officeDocument/2006/relationships/tags" Target="../tags/tag417.xml"/><Relationship Id="rId8" Type="http://schemas.openxmlformats.org/officeDocument/2006/relationships/tags" Target="../tags/tag418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38.xml"/><Relationship Id="rId20" Type="http://schemas.openxmlformats.org/officeDocument/2006/relationships/slideLayout" Target="../slideLayouts/slideLayout6.xml"/><Relationship Id="rId21" Type="http://schemas.openxmlformats.org/officeDocument/2006/relationships/image" Target="../media/image5.png"/><Relationship Id="rId22" Type="http://schemas.openxmlformats.org/officeDocument/2006/relationships/hyperlink" Target="http://i-present.co.uk/wp-content/uploads/2014/02/i-present.co_.uk-Brochure-2014.pdf" TargetMode="External"/><Relationship Id="rId23" Type="http://schemas.openxmlformats.org/officeDocument/2006/relationships/slide" Target="slide1.xml"/><Relationship Id="rId24" Type="http://schemas.openxmlformats.org/officeDocument/2006/relationships/slide" Target="slide2.xml"/><Relationship Id="rId25" Type="http://schemas.openxmlformats.org/officeDocument/2006/relationships/slide" Target="slide8.xml"/><Relationship Id="rId26" Type="http://schemas.openxmlformats.org/officeDocument/2006/relationships/slide" Target="slide15.xml"/><Relationship Id="rId27" Type="http://schemas.openxmlformats.org/officeDocument/2006/relationships/hyperlink" Target="http://i-present.co.uk/activeprez" TargetMode="External"/><Relationship Id="rId10" Type="http://schemas.openxmlformats.org/officeDocument/2006/relationships/tags" Target="../tags/tag439.xml"/><Relationship Id="rId11" Type="http://schemas.openxmlformats.org/officeDocument/2006/relationships/tags" Target="../tags/tag440.xml"/><Relationship Id="rId12" Type="http://schemas.openxmlformats.org/officeDocument/2006/relationships/tags" Target="../tags/tag441.xml"/><Relationship Id="rId13" Type="http://schemas.openxmlformats.org/officeDocument/2006/relationships/tags" Target="../tags/tag442.xml"/><Relationship Id="rId14" Type="http://schemas.openxmlformats.org/officeDocument/2006/relationships/tags" Target="../tags/tag443.xml"/><Relationship Id="rId15" Type="http://schemas.openxmlformats.org/officeDocument/2006/relationships/tags" Target="../tags/tag444.xml"/><Relationship Id="rId16" Type="http://schemas.openxmlformats.org/officeDocument/2006/relationships/tags" Target="../tags/tag445.xml"/><Relationship Id="rId17" Type="http://schemas.openxmlformats.org/officeDocument/2006/relationships/tags" Target="../tags/tag446.xml"/><Relationship Id="rId18" Type="http://schemas.openxmlformats.org/officeDocument/2006/relationships/tags" Target="../tags/tag447.xml"/><Relationship Id="rId19" Type="http://schemas.openxmlformats.org/officeDocument/2006/relationships/tags" Target="../tags/tag448.xml"/><Relationship Id="rId1" Type="http://schemas.openxmlformats.org/officeDocument/2006/relationships/tags" Target="../tags/tag430.xml"/><Relationship Id="rId2" Type="http://schemas.openxmlformats.org/officeDocument/2006/relationships/tags" Target="../tags/tag431.xml"/><Relationship Id="rId3" Type="http://schemas.openxmlformats.org/officeDocument/2006/relationships/tags" Target="../tags/tag432.xml"/><Relationship Id="rId4" Type="http://schemas.openxmlformats.org/officeDocument/2006/relationships/tags" Target="../tags/tag433.xml"/><Relationship Id="rId5" Type="http://schemas.openxmlformats.org/officeDocument/2006/relationships/tags" Target="../tags/tag434.xml"/><Relationship Id="rId6" Type="http://schemas.openxmlformats.org/officeDocument/2006/relationships/tags" Target="../tags/tag435.xml"/><Relationship Id="rId7" Type="http://schemas.openxmlformats.org/officeDocument/2006/relationships/tags" Target="../tags/tag436.xml"/><Relationship Id="rId8" Type="http://schemas.openxmlformats.org/officeDocument/2006/relationships/tags" Target="../tags/tag437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tags" Target="../tags/tag459.xml"/><Relationship Id="rId12" Type="http://schemas.openxmlformats.org/officeDocument/2006/relationships/slideLayout" Target="../slideLayouts/slideLayout7.xml"/><Relationship Id="rId1" Type="http://schemas.openxmlformats.org/officeDocument/2006/relationships/tags" Target="../tags/tag449.xml"/><Relationship Id="rId2" Type="http://schemas.openxmlformats.org/officeDocument/2006/relationships/tags" Target="../tags/tag450.xml"/><Relationship Id="rId3" Type="http://schemas.openxmlformats.org/officeDocument/2006/relationships/tags" Target="../tags/tag451.xml"/><Relationship Id="rId4" Type="http://schemas.openxmlformats.org/officeDocument/2006/relationships/tags" Target="../tags/tag452.xml"/><Relationship Id="rId5" Type="http://schemas.openxmlformats.org/officeDocument/2006/relationships/tags" Target="../tags/tag453.xml"/><Relationship Id="rId6" Type="http://schemas.openxmlformats.org/officeDocument/2006/relationships/tags" Target="../tags/tag454.xml"/><Relationship Id="rId7" Type="http://schemas.openxmlformats.org/officeDocument/2006/relationships/tags" Target="../tags/tag455.xml"/><Relationship Id="rId8" Type="http://schemas.openxmlformats.org/officeDocument/2006/relationships/tags" Target="../tags/tag456.xml"/><Relationship Id="rId9" Type="http://schemas.openxmlformats.org/officeDocument/2006/relationships/tags" Target="../tags/tag457.xml"/><Relationship Id="rId10" Type="http://schemas.openxmlformats.org/officeDocument/2006/relationships/tags" Target="../tags/tag458.xml"/></Relationships>
</file>

<file path=ppt/slides/_rels/slide2.xml.rels><?xml version="1.0" encoding="UTF-8" standalone="yes"?>
<Relationships xmlns="http://schemas.openxmlformats.org/package/2006/relationships"><Relationship Id="rId20" Type="http://schemas.openxmlformats.org/officeDocument/2006/relationships/tags" Target="../tags/tag39.xml"/><Relationship Id="rId21" Type="http://schemas.openxmlformats.org/officeDocument/2006/relationships/tags" Target="../tags/tag40.xml"/><Relationship Id="rId22" Type="http://schemas.openxmlformats.org/officeDocument/2006/relationships/tags" Target="../tags/tag41.xml"/><Relationship Id="rId23" Type="http://schemas.openxmlformats.org/officeDocument/2006/relationships/tags" Target="../tags/tag42.xml"/><Relationship Id="rId24" Type="http://schemas.openxmlformats.org/officeDocument/2006/relationships/tags" Target="../tags/tag43.xml"/><Relationship Id="rId25" Type="http://schemas.openxmlformats.org/officeDocument/2006/relationships/tags" Target="../tags/tag44.xml"/><Relationship Id="rId26" Type="http://schemas.openxmlformats.org/officeDocument/2006/relationships/tags" Target="../tags/tag45.xml"/><Relationship Id="rId27" Type="http://schemas.openxmlformats.org/officeDocument/2006/relationships/tags" Target="../tags/tag46.xml"/><Relationship Id="rId28" Type="http://schemas.openxmlformats.org/officeDocument/2006/relationships/tags" Target="../tags/tag47.xml"/><Relationship Id="rId29" Type="http://schemas.openxmlformats.org/officeDocument/2006/relationships/tags" Target="../tags/tag48.xml"/><Relationship Id="rId1" Type="http://schemas.openxmlformats.org/officeDocument/2006/relationships/tags" Target="../tags/tag20.xml"/><Relationship Id="rId2" Type="http://schemas.openxmlformats.org/officeDocument/2006/relationships/tags" Target="../tags/tag21.xml"/><Relationship Id="rId3" Type="http://schemas.openxmlformats.org/officeDocument/2006/relationships/tags" Target="../tags/tag22.xml"/><Relationship Id="rId4" Type="http://schemas.openxmlformats.org/officeDocument/2006/relationships/tags" Target="../tags/tag23.xml"/><Relationship Id="rId5" Type="http://schemas.openxmlformats.org/officeDocument/2006/relationships/tags" Target="../tags/tag24.xml"/><Relationship Id="rId30" Type="http://schemas.openxmlformats.org/officeDocument/2006/relationships/slideLayout" Target="../slideLayouts/slideLayout3.xml"/><Relationship Id="rId31" Type="http://schemas.openxmlformats.org/officeDocument/2006/relationships/slide" Target="slide1.xml"/><Relationship Id="rId32" Type="http://schemas.openxmlformats.org/officeDocument/2006/relationships/slide" Target="slide2.xml"/><Relationship Id="rId9" Type="http://schemas.openxmlformats.org/officeDocument/2006/relationships/tags" Target="../tags/tag28.xml"/><Relationship Id="rId6" Type="http://schemas.openxmlformats.org/officeDocument/2006/relationships/tags" Target="../tags/tag25.xml"/><Relationship Id="rId7" Type="http://schemas.openxmlformats.org/officeDocument/2006/relationships/tags" Target="../tags/tag26.xml"/><Relationship Id="rId8" Type="http://schemas.openxmlformats.org/officeDocument/2006/relationships/tags" Target="../tags/tag27.xml"/><Relationship Id="rId33" Type="http://schemas.openxmlformats.org/officeDocument/2006/relationships/slide" Target="slide8.xml"/><Relationship Id="rId34" Type="http://schemas.openxmlformats.org/officeDocument/2006/relationships/slide" Target="slide15.xml"/><Relationship Id="rId35" Type="http://schemas.openxmlformats.org/officeDocument/2006/relationships/hyperlink" Target="http://i-present.co.uk/activeprez" TargetMode="External"/><Relationship Id="rId36" Type="http://schemas.openxmlformats.org/officeDocument/2006/relationships/slide" Target="slide3.xml"/><Relationship Id="rId10" Type="http://schemas.openxmlformats.org/officeDocument/2006/relationships/tags" Target="../tags/tag29.xml"/><Relationship Id="rId11" Type="http://schemas.openxmlformats.org/officeDocument/2006/relationships/tags" Target="../tags/tag30.xml"/><Relationship Id="rId12" Type="http://schemas.openxmlformats.org/officeDocument/2006/relationships/tags" Target="../tags/tag31.xml"/><Relationship Id="rId13" Type="http://schemas.openxmlformats.org/officeDocument/2006/relationships/tags" Target="../tags/tag32.xml"/><Relationship Id="rId14" Type="http://schemas.openxmlformats.org/officeDocument/2006/relationships/tags" Target="../tags/tag33.xml"/><Relationship Id="rId15" Type="http://schemas.openxmlformats.org/officeDocument/2006/relationships/tags" Target="../tags/tag34.xml"/><Relationship Id="rId16" Type="http://schemas.openxmlformats.org/officeDocument/2006/relationships/tags" Target="../tags/tag35.xml"/><Relationship Id="rId17" Type="http://schemas.openxmlformats.org/officeDocument/2006/relationships/tags" Target="../tags/tag36.xml"/><Relationship Id="rId18" Type="http://schemas.openxmlformats.org/officeDocument/2006/relationships/tags" Target="../tags/tag37.xml"/><Relationship Id="rId19" Type="http://schemas.openxmlformats.org/officeDocument/2006/relationships/tags" Target="../tags/tag38.xml"/><Relationship Id="rId37" Type="http://schemas.openxmlformats.org/officeDocument/2006/relationships/slide" Target="slide4.xml"/><Relationship Id="rId38" Type="http://schemas.openxmlformats.org/officeDocument/2006/relationships/slide" Target="slide5.xml"/><Relationship Id="rId39" Type="http://schemas.openxmlformats.org/officeDocument/2006/relationships/slide" Target="slide6.xml"/><Relationship Id="rId40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20" Type="http://schemas.openxmlformats.org/officeDocument/2006/relationships/tags" Target="../tags/tag68.xml"/><Relationship Id="rId21" Type="http://schemas.openxmlformats.org/officeDocument/2006/relationships/tags" Target="../tags/tag69.xml"/><Relationship Id="rId22" Type="http://schemas.openxmlformats.org/officeDocument/2006/relationships/tags" Target="../tags/tag70.xml"/><Relationship Id="rId23" Type="http://schemas.openxmlformats.org/officeDocument/2006/relationships/tags" Target="../tags/tag71.xml"/><Relationship Id="rId24" Type="http://schemas.openxmlformats.org/officeDocument/2006/relationships/tags" Target="../tags/tag72.xml"/><Relationship Id="rId25" Type="http://schemas.openxmlformats.org/officeDocument/2006/relationships/tags" Target="../tags/tag73.xml"/><Relationship Id="rId26" Type="http://schemas.openxmlformats.org/officeDocument/2006/relationships/tags" Target="../tags/tag74.xml"/><Relationship Id="rId27" Type="http://schemas.openxmlformats.org/officeDocument/2006/relationships/tags" Target="../tags/tag75.xml"/><Relationship Id="rId28" Type="http://schemas.openxmlformats.org/officeDocument/2006/relationships/tags" Target="../tags/tag76.xml"/><Relationship Id="rId29" Type="http://schemas.openxmlformats.org/officeDocument/2006/relationships/tags" Target="../tags/tag77.xml"/><Relationship Id="rId1" Type="http://schemas.openxmlformats.org/officeDocument/2006/relationships/tags" Target="../tags/tag49.xml"/><Relationship Id="rId2" Type="http://schemas.openxmlformats.org/officeDocument/2006/relationships/tags" Target="../tags/tag50.xml"/><Relationship Id="rId3" Type="http://schemas.openxmlformats.org/officeDocument/2006/relationships/tags" Target="../tags/tag51.xml"/><Relationship Id="rId4" Type="http://schemas.openxmlformats.org/officeDocument/2006/relationships/tags" Target="../tags/tag52.xml"/><Relationship Id="rId5" Type="http://schemas.openxmlformats.org/officeDocument/2006/relationships/tags" Target="../tags/tag53.xml"/><Relationship Id="rId30" Type="http://schemas.openxmlformats.org/officeDocument/2006/relationships/slideLayout" Target="../slideLayouts/slideLayout6.xml"/><Relationship Id="rId31" Type="http://schemas.openxmlformats.org/officeDocument/2006/relationships/hyperlink" Target="http://i-present.co.uk/activeprez/" TargetMode="External"/><Relationship Id="rId32" Type="http://schemas.openxmlformats.org/officeDocument/2006/relationships/slide" Target="slide1.xml"/><Relationship Id="rId9" Type="http://schemas.openxmlformats.org/officeDocument/2006/relationships/tags" Target="../tags/tag57.xml"/><Relationship Id="rId6" Type="http://schemas.openxmlformats.org/officeDocument/2006/relationships/tags" Target="../tags/tag54.xml"/><Relationship Id="rId7" Type="http://schemas.openxmlformats.org/officeDocument/2006/relationships/tags" Target="../tags/tag55.xml"/><Relationship Id="rId8" Type="http://schemas.openxmlformats.org/officeDocument/2006/relationships/tags" Target="../tags/tag56.xml"/><Relationship Id="rId33" Type="http://schemas.openxmlformats.org/officeDocument/2006/relationships/slide" Target="slide2.xml"/><Relationship Id="rId34" Type="http://schemas.openxmlformats.org/officeDocument/2006/relationships/slide" Target="slide8.xml"/><Relationship Id="rId35" Type="http://schemas.openxmlformats.org/officeDocument/2006/relationships/slide" Target="slide15.xml"/><Relationship Id="rId36" Type="http://schemas.openxmlformats.org/officeDocument/2006/relationships/hyperlink" Target="http://i-present.co.uk/activeprez" TargetMode="External"/><Relationship Id="rId10" Type="http://schemas.openxmlformats.org/officeDocument/2006/relationships/tags" Target="../tags/tag58.xml"/><Relationship Id="rId11" Type="http://schemas.openxmlformats.org/officeDocument/2006/relationships/tags" Target="../tags/tag59.xml"/><Relationship Id="rId12" Type="http://schemas.openxmlformats.org/officeDocument/2006/relationships/tags" Target="../tags/tag60.xml"/><Relationship Id="rId13" Type="http://schemas.openxmlformats.org/officeDocument/2006/relationships/tags" Target="../tags/tag61.xml"/><Relationship Id="rId14" Type="http://schemas.openxmlformats.org/officeDocument/2006/relationships/tags" Target="../tags/tag62.xml"/><Relationship Id="rId15" Type="http://schemas.openxmlformats.org/officeDocument/2006/relationships/tags" Target="../tags/tag63.xml"/><Relationship Id="rId16" Type="http://schemas.openxmlformats.org/officeDocument/2006/relationships/tags" Target="../tags/tag64.xml"/><Relationship Id="rId17" Type="http://schemas.openxmlformats.org/officeDocument/2006/relationships/tags" Target="../tags/tag65.xml"/><Relationship Id="rId18" Type="http://schemas.openxmlformats.org/officeDocument/2006/relationships/tags" Target="../tags/tag66.xml"/><Relationship Id="rId19" Type="http://schemas.openxmlformats.org/officeDocument/2006/relationships/tags" Target="../tags/tag67.xml"/><Relationship Id="rId37" Type="http://schemas.openxmlformats.org/officeDocument/2006/relationships/slide" Target="slide3.xml"/><Relationship Id="rId38" Type="http://schemas.openxmlformats.org/officeDocument/2006/relationships/slide" Target="slide4.xml"/><Relationship Id="rId39" Type="http://schemas.openxmlformats.org/officeDocument/2006/relationships/slide" Target="slide5.xml"/><Relationship Id="rId40" Type="http://schemas.openxmlformats.org/officeDocument/2006/relationships/slide" Target="slide6.xml"/><Relationship Id="rId41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20" Type="http://schemas.openxmlformats.org/officeDocument/2006/relationships/tags" Target="../tags/tag97.xml"/><Relationship Id="rId21" Type="http://schemas.openxmlformats.org/officeDocument/2006/relationships/tags" Target="../tags/tag98.xml"/><Relationship Id="rId22" Type="http://schemas.openxmlformats.org/officeDocument/2006/relationships/tags" Target="../tags/tag99.xml"/><Relationship Id="rId23" Type="http://schemas.openxmlformats.org/officeDocument/2006/relationships/tags" Target="../tags/tag100.xml"/><Relationship Id="rId24" Type="http://schemas.openxmlformats.org/officeDocument/2006/relationships/tags" Target="../tags/tag101.xml"/><Relationship Id="rId25" Type="http://schemas.openxmlformats.org/officeDocument/2006/relationships/tags" Target="../tags/tag102.xml"/><Relationship Id="rId26" Type="http://schemas.openxmlformats.org/officeDocument/2006/relationships/tags" Target="../tags/tag103.xml"/><Relationship Id="rId27" Type="http://schemas.openxmlformats.org/officeDocument/2006/relationships/tags" Target="../tags/tag104.xml"/><Relationship Id="rId28" Type="http://schemas.openxmlformats.org/officeDocument/2006/relationships/tags" Target="../tags/tag105.xml"/><Relationship Id="rId29" Type="http://schemas.openxmlformats.org/officeDocument/2006/relationships/tags" Target="../tags/tag106.xml"/><Relationship Id="rId1" Type="http://schemas.openxmlformats.org/officeDocument/2006/relationships/tags" Target="../tags/tag78.xml"/><Relationship Id="rId2" Type="http://schemas.openxmlformats.org/officeDocument/2006/relationships/tags" Target="../tags/tag79.xml"/><Relationship Id="rId3" Type="http://schemas.openxmlformats.org/officeDocument/2006/relationships/tags" Target="../tags/tag80.xml"/><Relationship Id="rId4" Type="http://schemas.openxmlformats.org/officeDocument/2006/relationships/tags" Target="../tags/tag81.xml"/><Relationship Id="rId5" Type="http://schemas.openxmlformats.org/officeDocument/2006/relationships/tags" Target="../tags/tag82.xml"/><Relationship Id="rId30" Type="http://schemas.openxmlformats.org/officeDocument/2006/relationships/slideLayout" Target="../slideLayouts/slideLayout2.xml"/><Relationship Id="rId31" Type="http://schemas.openxmlformats.org/officeDocument/2006/relationships/image" Target="../media/image4.JPG"/><Relationship Id="rId32" Type="http://schemas.openxmlformats.org/officeDocument/2006/relationships/slide" Target="slide1.xml"/><Relationship Id="rId9" Type="http://schemas.openxmlformats.org/officeDocument/2006/relationships/tags" Target="../tags/tag86.xml"/><Relationship Id="rId6" Type="http://schemas.openxmlformats.org/officeDocument/2006/relationships/tags" Target="../tags/tag83.xml"/><Relationship Id="rId7" Type="http://schemas.openxmlformats.org/officeDocument/2006/relationships/tags" Target="../tags/tag84.xml"/><Relationship Id="rId8" Type="http://schemas.openxmlformats.org/officeDocument/2006/relationships/tags" Target="../tags/tag85.xml"/><Relationship Id="rId33" Type="http://schemas.openxmlformats.org/officeDocument/2006/relationships/slide" Target="slide2.xml"/><Relationship Id="rId34" Type="http://schemas.openxmlformats.org/officeDocument/2006/relationships/slide" Target="slide8.xml"/><Relationship Id="rId35" Type="http://schemas.openxmlformats.org/officeDocument/2006/relationships/slide" Target="slide15.xml"/><Relationship Id="rId36" Type="http://schemas.openxmlformats.org/officeDocument/2006/relationships/hyperlink" Target="http://i-present.co.uk/activeprez" TargetMode="External"/><Relationship Id="rId10" Type="http://schemas.openxmlformats.org/officeDocument/2006/relationships/tags" Target="../tags/tag87.xml"/><Relationship Id="rId11" Type="http://schemas.openxmlformats.org/officeDocument/2006/relationships/tags" Target="../tags/tag88.xml"/><Relationship Id="rId12" Type="http://schemas.openxmlformats.org/officeDocument/2006/relationships/tags" Target="../tags/tag89.xml"/><Relationship Id="rId13" Type="http://schemas.openxmlformats.org/officeDocument/2006/relationships/tags" Target="../tags/tag90.xml"/><Relationship Id="rId14" Type="http://schemas.openxmlformats.org/officeDocument/2006/relationships/tags" Target="../tags/tag91.xml"/><Relationship Id="rId15" Type="http://schemas.openxmlformats.org/officeDocument/2006/relationships/tags" Target="../tags/tag92.xml"/><Relationship Id="rId16" Type="http://schemas.openxmlformats.org/officeDocument/2006/relationships/tags" Target="../tags/tag93.xml"/><Relationship Id="rId17" Type="http://schemas.openxmlformats.org/officeDocument/2006/relationships/tags" Target="../tags/tag94.xml"/><Relationship Id="rId18" Type="http://schemas.openxmlformats.org/officeDocument/2006/relationships/tags" Target="../tags/tag95.xml"/><Relationship Id="rId19" Type="http://schemas.openxmlformats.org/officeDocument/2006/relationships/tags" Target="../tags/tag96.xml"/><Relationship Id="rId37" Type="http://schemas.openxmlformats.org/officeDocument/2006/relationships/slide" Target="slide3.xml"/><Relationship Id="rId38" Type="http://schemas.openxmlformats.org/officeDocument/2006/relationships/slide" Target="slide4.xml"/><Relationship Id="rId39" Type="http://schemas.openxmlformats.org/officeDocument/2006/relationships/slide" Target="slide5.xml"/><Relationship Id="rId40" Type="http://schemas.openxmlformats.org/officeDocument/2006/relationships/slide" Target="slide6.xml"/><Relationship Id="rId41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20" Type="http://schemas.openxmlformats.org/officeDocument/2006/relationships/tags" Target="../tags/tag126.xml"/><Relationship Id="rId21" Type="http://schemas.openxmlformats.org/officeDocument/2006/relationships/tags" Target="../tags/tag127.xml"/><Relationship Id="rId22" Type="http://schemas.openxmlformats.org/officeDocument/2006/relationships/tags" Target="../tags/tag128.xml"/><Relationship Id="rId23" Type="http://schemas.openxmlformats.org/officeDocument/2006/relationships/tags" Target="../tags/tag129.xml"/><Relationship Id="rId24" Type="http://schemas.openxmlformats.org/officeDocument/2006/relationships/tags" Target="../tags/tag130.xml"/><Relationship Id="rId25" Type="http://schemas.openxmlformats.org/officeDocument/2006/relationships/tags" Target="../tags/tag131.xml"/><Relationship Id="rId26" Type="http://schemas.openxmlformats.org/officeDocument/2006/relationships/tags" Target="../tags/tag132.xml"/><Relationship Id="rId27" Type="http://schemas.openxmlformats.org/officeDocument/2006/relationships/tags" Target="../tags/tag133.xml"/><Relationship Id="rId28" Type="http://schemas.openxmlformats.org/officeDocument/2006/relationships/tags" Target="../tags/tag134.xml"/><Relationship Id="rId29" Type="http://schemas.openxmlformats.org/officeDocument/2006/relationships/tags" Target="../tags/tag135.xml"/><Relationship Id="rId1" Type="http://schemas.openxmlformats.org/officeDocument/2006/relationships/tags" Target="../tags/tag107.xml"/><Relationship Id="rId2" Type="http://schemas.openxmlformats.org/officeDocument/2006/relationships/tags" Target="../tags/tag108.xml"/><Relationship Id="rId3" Type="http://schemas.openxmlformats.org/officeDocument/2006/relationships/tags" Target="../tags/tag109.xml"/><Relationship Id="rId4" Type="http://schemas.openxmlformats.org/officeDocument/2006/relationships/tags" Target="../tags/tag110.xml"/><Relationship Id="rId5" Type="http://schemas.openxmlformats.org/officeDocument/2006/relationships/tags" Target="../tags/tag111.xml"/><Relationship Id="rId30" Type="http://schemas.openxmlformats.org/officeDocument/2006/relationships/slideLayout" Target="../slideLayouts/slideLayout2.xml"/><Relationship Id="rId31" Type="http://schemas.openxmlformats.org/officeDocument/2006/relationships/slide" Target="slide1.xml"/><Relationship Id="rId32" Type="http://schemas.openxmlformats.org/officeDocument/2006/relationships/slide" Target="slide2.xml"/><Relationship Id="rId9" Type="http://schemas.openxmlformats.org/officeDocument/2006/relationships/tags" Target="../tags/tag115.xml"/><Relationship Id="rId6" Type="http://schemas.openxmlformats.org/officeDocument/2006/relationships/tags" Target="../tags/tag112.xml"/><Relationship Id="rId7" Type="http://schemas.openxmlformats.org/officeDocument/2006/relationships/tags" Target="../tags/tag113.xml"/><Relationship Id="rId8" Type="http://schemas.openxmlformats.org/officeDocument/2006/relationships/tags" Target="../tags/tag114.xml"/><Relationship Id="rId33" Type="http://schemas.openxmlformats.org/officeDocument/2006/relationships/slide" Target="slide8.xml"/><Relationship Id="rId34" Type="http://schemas.openxmlformats.org/officeDocument/2006/relationships/slide" Target="slide15.xml"/><Relationship Id="rId35" Type="http://schemas.openxmlformats.org/officeDocument/2006/relationships/hyperlink" Target="http://i-present.co.uk/activeprez" TargetMode="External"/><Relationship Id="rId36" Type="http://schemas.openxmlformats.org/officeDocument/2006/relationships/slide" Target="slide3.xml"/><Relationship Id="rId10" Type="http://schemas.openxmlformats.org/officeDocument/2006/relationships/tags" Target="../tags/tag116.xml"/><Relationship Id="rId11" Type="http://schemas.openxmlformats.org/officeDocument/2006/relationships/tags" Target="../tags/tag117.xml"/><Relationship Id="rId12" Type="http://schemas.openxmlformats.org/officeDocument/2006/relationships/tags" Target="../tags/tag118.xml"/><Relationship Id="rId13" Type="http://schemas.openxmlformats.org/officeDocument/2006/relationships/tags" Target="../tags/tag119.xml"/><Relationship Id="rId14" Type="http://schemas.openxmlformats.org/officeDocument/2006/relationships/tags" Target="../tags/tag120.xml"/><Relationship Id="rId15" Type="http://schemas.openxmlformats.org/officeDocument/2006/relationships/tags" Target="../tags/tag121.xml"/><Relationship Id="rId16" Type="http://schemas.openxmlformats.org/officeDocument/2006/relationships/tags" Target="../tags/tag122.xml"/><Relationship Id="rId17" Type="http://schemas.openxmlformats.org/officeDocument/2006/relationships/tags" Target="../tags/tag123.xml"/><Relationship Id="rId18" Type="http://schemas.openxmlformats.org/officeDocument/2006/relationships/tags" Target="../tags/tag124.xml"/><Relationship Id="rId19" Type="http://schemas.openxmlformats.org/officeDocument/2006/relationships/tags" Target="../tags/tag125.xml"/><Relationship Id="rId37" Type="http://schemas.openxmlformats.org/officeDocument/2006/relationships/slide" Target="slide4.xml"/><Relationship Id="rId38" Type="http://schemas.openxmlformats.org/officeDocument/2006/relationships/slide" Target="slide5.xml"/><Relationship Id="rId39" Type="http://schemas.openxmlformats.org/officeDocument/2006/relationships/slide" Target="slide6.xml"/><Relationship Id="rId40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46" Type="http://schemas.openxmlformats.org/officeDocument/2006/relationships/slide" Target="slide3.xml"/><Relationship Id="rId47" Type="http://schemas.openxmlformats.org/officeDocument/2006/relationships/slide" Target="slide4.xml"/><Relationship Id="rId48" Type="http://schemas.openxmlformats.org/officeDocument/2006/relationships/slide" Target="slide5.xml"/><Relationship Id="rId49" Type="http://schemas.openxmlformats.org/officeDocument/2006/relationships/slide" Target="slide6.xml"/><Relationship Id="rId20" Type="http://schemas.openxmlformats.org/officeDocument/2006/relationships/tags" Target="../tags/tag155.xml"/><Relationship Id="rId21" Type="http://schemas.openxmlformats.org/officeDocument/2006/relationships/tags" Target="../tags/tag156.xml"/><Relationship Id="rId22" Type="http://schemas.openxmlformats.org/officeDocument/2006/relationships/tags" Target="../tags/tag157.xml"/><Relationship Id="rId23" Type="http://schemas.openxmlformats.org/officeDocument/2006/relationships/tags" Target="../tags/tag158.xml"/><Relationship Id="rId24" Type="http://schemas.openxmlformats.org/officeDocument/2006/relationships/tags" Target="../tags/tag159.xml"/><Relationship Id="rId25" Type="http://schemas.openxmlformats.org/officeDocument/2006/relationships/tags" Target="../tags/tag160.xml"/><Relationship Id="rId26" Type="http://schemas.openxmlformats.org/officeDocument/2006/relationships/tags" Target="../tags/tag161.xml"/><Relationship Id="rId27" Type="http://schemas.openxmlformats.org/officeDocument/2006/relationships/tags" Target="../tags/tag162.xml"/><Relationship Id="rId28" Type="http://schemas.openxmlformats.org/officeDocument/2006/relationships/tags" Target="../tags/tag163.xml"/><Relationship Id="rId29" Type="http://schemas.openxmlformats.org/officeDocument/2006/relationships/tags" Target="../tags/tag164.xml"/><Relationship Id="rId50" Type="http://schemas.openxmlformats.org/officeDocument/2006/relationships/slide" Target="slide7.xml"/><Relationship Id="rId1" Type="http://schemas.openxmlformats.org/officeDocument/2006/relationships/tags" Target="../tags/tag136.xml"/><Relationship Id="rId2" Type="http://schemas.openxmlformats.org/officeDocument/2006/relationships/tags" Target="../tags/tag137.xml"/><Relationship Id="rId3" Type="http://schemas.openxmlformats.org/officeDocument/2006/relationships/tags" Target="../tags/tag138.xml"/><Relationship Id="rId4" Type="http://schemas.openxmlformats.org/officeDocument/2006/relationships/tags" Target="../tags/tag139.xml"/><Relationship Id="rId5" Type="http://schemas.openxmlformats.org/officeDocument/2006/relationships/tags" Target="../tags/tag140.xml"/><Relationship Id="rId30" Type="http://schemas.openxmlformats.org/officeDocument/2006/relationships/slideLayout" Target="../slideLayouts/slideLayout2.xml"/><Relationship Id="rId31" Type="http://schemas.openxmlformats.org/officeDocument/2006/relationships/diagramData" Target="../diagrams/data1.xml"/><Relationship Id="rId32" Type="http://schemas.openxmlformats.org/officeDocument/2006/relationships/diagramLayout" Target="../diagrams/layout1.xml"/><Relationship Id="rId9" Type="http://schemas.openxmlformats.org/officeDocument/2006/relationships/tags" Target="../tags/tag144.xml"/><Relationship Id="rId6" Type="http://schemas.openxmlformats.org/officeDocument/2006/relationships/tags" Target="../tags/tag141.xml"/><Relationship Id="rId7" Type="http://schemas.openxmlformats.org/officeDocument/2006/relationships/tags" Target="../tags/tag142.xml"/><Relationship Id="rId8" Type="http://schemas.openxmlformats.org/officeDocument/2006/relationships/tags" Target="../tags/tag143.xml"/><Relationship Id="rId33" Type="http://schemas.openxmlformats.org/officeDocument/2006/relationships/diagramQuickStyle" Target="../diagrams/quickStyle1.xml"/><Relationship Id="rId34" Type="http://schemas.openxmlformats.org/officeDocument/2006/relationships/diagramColors" Target="../diagrams/colors1.xml"/><Relationship Id="rId35" Type="http://schemas.microsoft.com/office/2007/relationships/diagramDrawing" Target="../diagrams/drawing1.xml"/><Relationship Id="rId36" Type="http://schemas.openxmlformats.org/officeDocument/2006/relationships/diagramData" Target="../diagrams/data2.xml"/><Relationship Id="rId10" Type="http://schemas.openxmlformats.org/officeDocument/2006/relationships/tags" Target="../tags/tag145.xml"/><Relationship Id="rId11" Type="http://schemas.openxmlformats.org/officeDocument/2006/relationships/tags" Target="../tags/tag146.xml"/><Relationship Id="rId12" Type="http://schemas.openxmlformats.org/officeDocument/2006/relationships/tags" Target="../tags/tag147.xml"/><Relationship Id="rId13" Type="http://schemas.openxmlformats.org/officeDocument/2006/relationships/tags" Target="../tags/tag148.xml"/><Relationship Id="rId14" Type="http://schemas.openxmlformats.org/officeDocument/2006/relationships/tags" Target="../tags/tag149.xml"/><Relationship Id="rId15" Type="http://schemas.openxmlformats.org/officeDocument/2006/relationships/tags" Target="../tags/tag150.xml"/><Relationship Id="rId16" Type="http://schemas.openxmlformats.org/officeDocument/2006/relationships/tags" Target="../tags/tag151.xml"/><Relationship Id="rId17" Type="http://schemas.openxmlformats.org/officeDocument/2006/relationships/tags" Target="../tags/tag152.xml"/><Relationship Id="rId18" Type="http://schemas.openxmlformats.org/officeDocument/2006/relationships/tags" Target="../tags/tag153.xml"/><Relationship Id="rId19" Type="http://schemas.openxmlformats.org/officeDocument/2006/relationships/tags" Target="../tags/tag154.xml"/><Relationship Id="rId37" Type="http://schemas.openxmlformats.org/officeDocument/2006/relationships/diagramLayout" Target="../diagrams/layout2.xml"/><Relationship Id="rId38" Type="http://schemas.openxmlformats.org/officeDocument/2006/relationships/diagramQuickStyle" Target="../diagrams/quickStyle2.xml"/><Relationship Id="rId39" Type="http://schemas.openxmlformats.org/officeDocument/2006/relationships/diagramColors" Target="../diagrams/colors2.xml"/><Relationship Id="rId40" Type="http://schemas.microsoft.com/office/2007/relationships/diagramDrawing" Target="../diagrams/drawing2.xml"/><Relationship Id="rId41" Type="http://schemas.openxmlformats.org/officeDocument/2006/relationships/slide" Target="slide1.xml"/><Relationship Id="rId42" Type="http://schemas.openxmlformats.org/officeDocument/2006/relationships/slide" Target="slide2.xml"/><Relationship Id="rId43" Type="http://schemas.openxmlformats.org/officeDocument/2006/relationships/slide" Target="slide8.xml"/><Relationship Id="rId44" Type="http://schemas.openxmlformats.org/officeDocument/2006/relationships/slide" Target="slide15.xml"/><Relationship Id="rId45" Type="http://schemas.openxmlformats.org/officeDocument/2006/relationships/hyperlink" Target="http://i-present.co.uk/activeprez" TargetMode="External"/></Relationships>
</file>

<file path=ppt/slides/_rels/slide7.xml.rels><?xml version="1.0" encoding="UTF-8" standalone="yes"?>
<Relationships xmlns="http://schemas.openxmlformats.org/package/2006/relationships"><Relationship Id="rId20" Type="http://schemas.openxmlformats.org/officeDocument/2006/relationships/tags" Target="../tags/tag184.xml"/><Relationship Id="rId21" Type="http://schemas.openxmlformats.org/officeDocument/2006/relationships/tags" Target="../tags/tag185.xml"/><Relationship Id="rId22" Type="http://schemas.openxmlformats.org/officeDocument/2006/relationships/tags" Target="../tags/tag186.xml"/><Relationship Id="rId23" Type="http://schemas.openxmlformats.org/officeDocument/2006/relationships/tags" Target="../tags/tag187.xml"/><Relationship Id="rId24" Type="http://schemas.openxmlformats.org/officeDocument/2006/relationships/tags" Target="../tags/tag188.xml"/><Relationship Id="rId25" Type="http://schemas.openxmlformats.org/officeDocument/2006/relationships/tags" Target="../tags/tag189.xml"/><Relationship Id="rId26" Type="http://schemas.openxmlformats.org/officeDocument/2006/relationships/tags" Target="../tags/tag190.xml"/><Relationship Id="rId27" Type="http://schemas.openxmlformats.org/officeDocument/2006/relationships/tags" Target="../tags/tag191.xml"/><Relationship Id="rId28" Type="http://schemas.openxmlformats.org/officeDocument/2006/relationships/tags" Target="../tags/tag192.xml"/><Relationship Id="rId29" Type="http://schemas.openxmlformats.org/officeDocument/2006/relationships/tags" Target="../tags/tag193.xml"/><Relationship Id="rId1" Type="http://schemas.openxmlformats.org/officeDocument/2006/relationships/tags" Target="../tags/tag165.xml"/><Relationship Id="rId2" Type="http://schemas.openxmlformats.org/officeDocument/2006/relationships/tags" Target="../tags/tag166.xml"/><Relationship Id="rId3" Type="http://schemas.openxmlformats.org/officeDocument/2006/relationships/tags" Target="../tags/tag167.xml"/><Relationship Id="rId4" Type="http://schemas.openxmlformats.org/officeDocument/2006/relationships/tags" Target="../tags/tag168.xml"/><Relationship Id="rId5" Type="http://schemas.openxmlformats.org/officeDocument/2006/relationships/tags" Target="../tags/tag169.xml"/><Relationship Id="rId30" Type="http://schemas.openxmlformats.org/officeDocument/2006/relationships/slideLayout" Target="../slideLayouts/slideLayout2.xml"/><Relationship Id="rId31" Type="http://schemas.openxmlformats.org/officeDocument/2006/relationships/chart" Target="../charts/chart1.xml"/><Relationship Id="rId32" Type="http://schemas.openxmlformats.org/officeDocument/2006/relationships/slide" Target="slide1.xml"/><Relationship Id="rId9" Type="http://schemas.openxmlformats.org/officeDocument/2006/relationships/tags" Target="../tags/tag173.xml"/><Relationship Id="rId6" Type="http://schemas.openxmlformats.org/officeDocument/2006/relationships/tags" Target="../tags/tag170.xml"/><Relationship Id="rId7" Type="http://schemas.openxmlformats.org/officeDocument/2006/relationships/tags" Target="../tags/tag171.xml"/><Relationship Id="rId8" Type="http://schemas.openxmlformats.org/officeDocument/2006/relationships/tags" Target="../tags/tag172.xml"/><Relationship Id="rId33" Type="http://schemas.openxmlformats.org/officeDocument/2006/relationships/slide" Target="slide2.xml"/><Relationship Id="rId34" Type="http://schemas.openxmlformats.org/officeDocument/2006/relationships/slide" Target="slide8.xml"/><Relationship Id="rId35" Type="http://schemas.openxmlformats.org/officeDocument/2006/relationships/slide" Target="slide15.xml"/><Relationship Id="rId36" Type="http://schemas.openxmlformats.org/officeDocument/2006/relationships/hyperlink" Target="http://i-present.co.uk/activeprez" TargetMode="External"/><Relationship Id="rId10" Type="http://schemas.openxmlformats.org/officeDocument/2006/relationships/tags" Target="../tags/tag174.xml"/><Relationship Id="rId11" Type="http://schemas.openxmlformats.org/officeDocument/2006/relationships/tags" Target="../tags/tag175.xml"/><Relationship Id="rId12" Type="http://schemas.openxmlformats.org/officeDocument/2006/relationships/tags" Target="../tags/tag176.xml"/><Relationship Id="rId13" Type="http://schemas.openxmlformats.org/officeDocument/2006/relationships/tags" Target="../tags/tag177.xml"/><Relationship Id="rId14" Type="http://schemas.openxmlformats.org/officeDocument/2006/relationships/tags" Target="../tags/tag178.xml"/><Relationship Id="rId15" Type="http://schemas.openxmlformats.org/officeDocument/2006/relationships/tags" Target="../tags/tag179.xml"/><Relationship Id="rId16" Type="http://schemas.openxmlformats.org/officeDocument/2006/relationships/tags" Target="../tags/tag180.xml"/><Relationship Id="rId17" Type="http://schemas.openxmlformats.org/officeDocument/2006/relationships/tags" Target="../tags/tag181.xml"/><Relationship Id="rId18" Type="http://schemas.openxmlformats.org/officeDocument/2006/relationships/tags" Target="../tags/tag182.xml"/><Relationship Id="rId19" Type="http://schemas.openxmlformats.org/officeDocument/2006/relationships/tags" Target="../tags/tag183.xml"/><Relationship Id="rId37" Type="http://schemas.openxmlformats.org/officeDocument/2006/relationships/slide" Target="slide3.xml"/><Relationship Id="rId38" Type="http://schemas.openxmlformats.org/officeDocument/2006/relationships/slide" Target="slide4.xml"/><Relationship Id="rId39" Type="http://schemas.openxmlformats.org/officeDocument/2006/relationships/slide" Target="slide5.xml"/><Relationship Id="rId40" Type="http://schemas.openxmlformats.org/officeDocument/2006/relationships/slide" Target="slide6.xml"/><Relationship Id="rId41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tags" Target="../tags/tag213.xml"/><Relationship Id="rId21" Type="http://schemas.openxmlformats.org/officeDocument/2006/relationships/tags" Target="../tags/tag214.xml"/><Relationship Id="rId22" Type="http://schemas.openxmlformats.org/officeDocument/2006/relationships/tags" Target="../tags/tag215.xml"/><Relationship Id="rId23" Type="http://schemas.openxmlformats.org/officeDocument/2006/relationships/tags" Target="../tags/tag216.xml"/><Relationship Id="rId24" Type="http://schemas.openxmlformats.org/officeDocument/2006/relationships/tags" Target="../tags/tag217.xml"/><Relationship Id="rId25" Type="http://schemas.openxmlformats.org/officeDocument/2006/relationships/tags" Target="../tags/tag218.xml"/><Relationship Id="rId26" Type="http://schemas.openxmlformats.org/officeDocument/2006/relationships/tags" Target="../tags/tag219.xml"/><Relationship Id="rId27" Type="http://schemas.openxmlformats.org/officeDocument/2006/relationships/tags" Target="../tags/tag220.xml"/><Relationship Id="rId28" Type="http://schemas.openxmlformats.org/officeDocument/2006/relationships/tags" Target="../tags/tag221.xml"/><Relationship Id="rId29" Type="http://schemas.openxmlformats.org/officeDocument/2006/relationships/tags" Target="../tags/tag222.xml"/><Relationship Id="rId1" Type="http://schemas.openxmlformats.org/officeDocument/2006/relationships/tags" Target="../tags/tag194.xml"/><Relationship Id="rId2" Type="http://schemas.openxmlformats.org/officeDocument/2006/relationships/tags" Target="../tags/tag195.xml"/><Relationship Id="rId3" Type="http://schemas.openxmlformats.org/officeDocument/2006/relationships/tags" Target="../tags/tag196.xml"/><Relationship Id="rId4" Type="http://schemas.openxmlformats.org/officeDocument/2006/relationships/tags" Target="../tags/tag197.xml"/><Relationship Id="rId5" Type="http://schemas.openxmlformats.org/officeDocument/2006/relationships/tags" Target="../tags/tag198.xml"/><Relationship Id="rId30" Type="http://schemas.openxmlformats.org/officeDocument/2006/relationships/tags" Target="../tags/tag223.xml"/><Relationship Id="rId31" Type="http://schemas.openxmlformats.org/officeDocument/2006/relationships/tags" Target="../tags/tag224.xml"/><Relationship Id="rId32" Type="http://schemas.openxmlformats.org/officeDocument/2006/relationships/slideLayout" Target="../slideLayouts/slideLayout3.xml"/><Relationship Id="rId9" Type="http://schemas.openxmlformats.org/officeDocument/2006/relationships/tags" Target="../tags/tag202.xml"/><Relationship Id="rId6" Type="http://schemas.openxmlformats.org/officeDocument/2006/relationships/tags" Target="../tags/tag199.xml"/><Relationship Id="rId7" Type="http://schemas.openxmlformats.org/officeDocument/2006/relationships/tags" Target="../tags/tag200.xml"/><Relationship Id="rId8" Type="http://schemas.openxmlformats.org/officeDocument/2006/relationships/tags" Target="../tags/tag201.xml"/><Relationship Id="rId33" Type="http://schemas.openxmlformats.org/officeDocument/2006/relationships/slide" Target="slide1.xml"/><Relationship Id="rId34" Type="http://schemas.openxmlformats.org/officeDocument/2006/relationships/slide" Target="slide2.xml"/><Relationship Id="rId35" Type="http://schemas.openxmlformats.org/officeDocument/2006/relationships/slide" Target="slide8.xml"/><Relationship Id="rId36" Type="http://schemas.openxmlformats.org/officeDocument/2006/relationships/slide" Target="slide15.xml"/><Relationship Id="rId10" Type="http://schemas.openxmlformats.org/officeDocument/2006/relationships/tags" Target="../tags/tag203.xml"/><Relationship Id="rId11" Type="http://schemas.openxmlformats.org/officeDocument/2006/relationships/tags" Target="../tags/tag204.xml"/><Relationship Id="rId12" Type="http://schemas.openxmlformats.org/officeDocument/2006/relationships/tags" Target="../tags/tag205.xml"/><Relationship Id="rId13" Type="http://schemas.openxmlformats.org/officeDocument/2006/relationships/tags" Target="../tags/tag206.xml"/><Relationship Id="rId14" Type="http://schemas.openxmlformats.org/officeDocument/2006/relationships/tags" Target="../tags/tag207.xml"/><Relationship Id="rId15" Type="http://schemas.openxmlformats.org/officeDocument/2006/relationships/tags" Target="../tags/tag208.xml"/><Relationship Id="rId16" Type="http://schemas.openxmlformats.org/officeDocument/2006/relationships/tags" Target="../tags/tag209.xml"/><Relationship Id="rId17" Type="http://schemas.openxmlformats.org/officeDocument/2006/relationships/tags" Target="../tags/tag210.xml"/><Relationship Id="rId18" Type="http://schemas.openxmlformats.org/officeDocument/2006/relationships/tags" Target="../tags/tag211.xml"/><Relationship Id="rId19" Type="http://schemas.openxmlformats.org/officeDocument/2006/relationships/tags" Target="../tags/tag212.xml"/><Relationship Id="rId37" Type="http://schemas.openxmlformats.org/officeDocument/2006/relationships/hyperlink" Target="http://i-present.co.uk/activeprez" TargetMode="External"/><Relationship Id="rId38" Type="http://schemas.openxmlformats.org/officeDocument/2006/relationships/slide" Target="slide9.xml"/><Relationship Id="rId39" Type="http://schemas.openxmlformats.org/officeDocument/2006/relationships/slide" Target="slide10.xml"/><Relationship Id="rId40" Type="http://schemas.openxmlformats.org/officeDocument/2006/relationships/slide" Target="slide11.xml"/><Relationship Id="rId41" Type="http://schemas.openxmlformats.org/officeDocument/2006/relationships/slide" Target="slide12.xml"/><Relationship Id="rId42" Type="http://schemas.openxmlformats.org/officeDocument/2006/relationships/slide" Target="slide13.xml"/><Relationship Id="rId43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tags" Target="../tags/tag244.xml"/><Relationship Id="rId21" Type="http://schemas.openxmlformats.org/officeDocument/2006/relationships/tags" Target="../tags/tag245.xml"/><Relationship Id="rId22" Type="http://schemas.openxmlformats.org/officeDocument/2006/relationships/tags" Target="../tags/tag246.xml"/><Relationship Id="rId23" Type="http://schemas.openxmlformats.org/officeDocument/2006/relationships/tags" Target="../tags/tag247.xml"/><Relationship Id="rId24" Type="http://schemas.openxmlformats.org/officeDocument/2006/relationships/tags" Target="../tags/tag248.xml"/><Relationship Id="rId25" Type="http://schemas.openxmlformats.org/officeDocument/2006/relationships/tags" Target="../tags/tag249.xml"/><Relationship Id="rId26" Type="http://schemas.openxmlformats.org/officeDocument/2006/relationships/tags" Target="../tags/tag250.xml"/><Relationship Id="rId27" Type="http://schemas.openxmlformats.org/officeDocument/2006/relationships/tags" Target="../tags/tag251.xml"/><Relationship Id="rId28" Type="http://schemas.openxmlformats.org/officeDocument/2006/relationships/tags" Target="../tags/tag252.xml"/><Relationship Id="rId29" Type="http://schemas.openxmlformats.org/officeDocument/2006/relationships/tags" Target="../tags/tag253.xml"/><Relationship Id="rId1" Type="http://schemas.openxmlformats.org/officeDocument/2006/relationships/tags" Target="../tags/tag225.xml"/><Relationship Id="rId2" Type="http://schemas.openxmlformats.org/officeDocument/2006/relationships/tags" Target="../tags/tag226.xml"/><Relationship Id="rId3" Type="http://schemas.openxmlformats.org/officeDocument/2006/relationships/tags" Target="../tags/tag227.xml"/><Relationship Id="rId4" Type="http://schemas.openxmlformats.org/officeDocument/2006/relationships/tags" Target="../tags/tag228.xml"/><Relationship Id="rId5" Type="http://schemas.openxmlformats.org/officeDocument/2006/relationships/tags" Target="../tags/tag229.xml"/><Relationship Id="rId30" Type="http://schemas.openxmlformats.org/officeDocument/2006/relationships/tags" Target="../tags/tag254.xml"/><Relationship Id="rId31" Type="http://schemas.openxmlformats.org/officeDocument/2006/relationships/tags" Target="../tags/tag255.xml"/><Relationship Id="rId32" Type="http://schemas.openxmlformats.org/officeDocument/2006/relationships/slideLayout" Target="../slideLayouts/slideLayout2.xml"/><Relationship Id="rId9" Type="http://schemas.openxmlformats.org/officeDocument/2006/relationships/tags" Target="../tags/tag233.xml"/><Relationship Id="rId6" Type="http://schemas.openxmlformats.org/officeDocument/2006/relationships/tags" Target="../tags/tag230.xml"/><Relationship Id="rId7" Type="http://schemas.openxmlformats.org/officeDocument/2006/relationships/tags" Target="../tags/tag231.xml"/><Relationship Id="rId8" Type="http://schemas.openxmlformats.org/officeDocument/2006/relationships/tags" Target="../tags/tag232.xml"/><Relationship Id="rId33" Type="http://schemas.openxmlformats.org/officeDocument/2006/relationships/slide" Target="slide1.xml"/><Relationship Id="rId34" Type="http://schemas.openxmlformats.org/officeDocument/2006/relationships/slide" Target="slide2.xml"/><Relationship Id="rId35" Type="http://schemas.openxmlformats.org/officeDocument/2006/relationships/slide" Target="slide8.xml"/><Relationship Id="rId36" Type="http://schemas.openxmlformats.org/officeDocument/2006/relationships/slide" Target="slide15.xml"/><Relationship Id="rId10" Type="http://schemas.openxmlformats.org/officeDocument/2006/relationships/tags" Target="../tags/tag234.xml"/><Relationship Id="rId11" Type="http://schemas.openxmlformats.org/officeDocument/2006/relationships/tags" Target="../tags/tag235.xml"/><Relationship Id="rId12" Type="http://schemas.openxmlformats.org/officeDocument/2006/relationships/tags" Target="../tags/tag236.xml"/><Relationship Id="rId13" Type="http://schemas.openxmlformats.org/officeDocument/2006/relationships/tags" Target="../tags/tag237.xml"/><Relationship Id="rId14" Type="http://schemas.openxmlformats.org/officeDocument/2006/relationships/tags" Target="../tags/tag238.xml"/><Relationship Id="rId15" Type="http://schemas.openxmlformats.org/officeDocument/2006/relationships/tags" Target="../tags/tag239.xml"/><Relationship Id="rId16" Type="http://schemas.openxmlformats.org/officeDocument/2006/relationships/tags" Target="../tags/tag240.xml"/><Relationship Id="rId17" Type="http://schemas.openxmlformats.org/officeDocument/2006/relationships/tags" Target="../tags/tag241.xml"/><Relationship Id="rId18" Type="http://schemas.openxmlformats.org/officeDocument/2006/relationships/tags" Target="../tags/tag242.xml"/><Relationship Id="rId19" Type="http://schemas.openxmlformats.org/officeDocument/2006/relationships/tags" Target="../tags/tag243.xml"/><Relationship Id="rId37" Type="http://schemas.openxmlformats.org/officeDocument/2006/relationships/hyperlink" Target="http://i-present.co.uk/activeprez" TargetMode="External"/><Relationship Id="rId38" Type="http://schemas.openxmlformats.org/officeDocument/2006/relationships/slide" Target="slide9.xml"/><Relationship Id="rId39" Type="http://schemas.openxmlformats.org/officeDocument/2006/relationships/slide" Target="slide10.xml"/><Relationship Id="rId40" Type="http://schemas.openxmlformats.org/officeDocument/2006/relationships/slide" Target="slide11.xml"/><Relationship Id="rId41" Type="http://schemas.openxmlformats.org/officeDocument/2006/relationships/slide" Target="slide12.xml"/><Relationship Id="rId42" Type="http://schemas.openxmlformats.org/officeDocument/2006/relationships/slide" Target="slide13.xml"/><Relationship Id="rId43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ActivePrez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Menu Template</a:t>
            </a:r>
            <a:endParaRPr lang="en-GB" dirty="0"/>
          </a:p>
        </p:txBody>
      </p:sp>
      <p:sp>
        <p:nvSpPr>
          <p:cNvPr id="8" name="Icon Element"/>
          <p:cNvSpPr>
            <a:spLocks noChangeAspect="1"/>
          </p:cNvSpPr>
          <p:nvPr/>
        </p:nvSpPr>
        <p:spPr bwMode="auto">
          <a:xfrm rot="16200000">
            <a:off x="10987426" y="1054100"/>
            <a:ext cx="623888" cy="444500"/>
          </a:xfrm>
          <a:custGeom>
            <a:avLst/>
            <a:gdLst>
              <a:gd name="T0" fmla="*/ 1793 w 3146"/>
              <a:gd name="T1" fmla="*/ 0 h 2236"/>
              <a:gd name="T2" fmla="*/ 1842 w 3146"/>
              <a:gd name="T3" fmla="*/ 6 h 2236"/>
              <a:gd name="T4" fmla="*/ 1885 w 3146"/>
              <a:gd name="T5" fmla="*/ 27 h 2236"/>
              <a:gd name="T6" fmla="*/ 3108 w 3146"/>
              <a:gd name="T7" fmla="*/ 1018 h 2236"/>
              <a:gd name="T8" fmla="*/ 3136 w 3146"/>
              <a:gd name="T9" fmla="*/ 1064 h 2236"/>
              <a:gd name="T10" fmla="*/ 3146 w 3146"/>
              <a:gd name="T11" fmla="*/ 1118 h 2236"/>
              <a:gd name="T12" fmla="*/ 3136 w 3146"/>
              <a:gd name="T13" fmla="*/ 1171 h 2236"/>
              <a:gd name="T14" fmla="*/ 3108 w 3146"/>
              <a:gd name="T15" fmla="*/ 1217 h 2236"/>
              <a:gd name="T16" fmla="*/ 1885 w 3146"/>
              <a:gd name="T17" fmla="*/ 2209 h 2236"/>
              <a:gd name="T18" fmla="*/ 1837 w 3146"/>
              <a:gd name="T19" fmla="*/ 2231 h 2236"/>
              <a:gd name="T20" fmla="*/ 1785 w 3146"/>
              <a:gd name="T21" fmla="*/ 2236 h 2236"/>
              <a:gd name="T22" fmla="*/ 1734 w 3146"/>
              <a:gd name="T23" fmla="*/ 2220 h 2236"/>
              <a:gd name="T24" fmla="*/ 1699 w 3146"/>
              <a:gd name="T25" fmla="*/ 2196 h 2236"/>
              <a:gd name="T26" fmla="*/ 1697 w 3146"/>
              <a:gd name="T27" fmla="*/ 2194 h 2236"/>
              <a:gd name="T28" fmla="*/ 1677 w 3146"/>
              <a:gd name="T29" fmla="*/ 2169 h 2236"/>
              <a:gd name="T30" fmla="*/ 1674 w 3146"/>
              <a:gd name="T31" fmla="*/ 2161 h 2236"/>
              <a:gd name="T32" fmla="*/ 1661 w 3146"/>
              <a:gd name="T33" fmla="*/ 2132 h 2236"/>
              <a:gd name="T34" fmla="*/ 1656 w 3146"/>
              <a:gd name="T35" fmla="*/ 2109 h 2236"/>
              <a:gd name="T36" fmla="*/ 1654 w 3146"/>
              <a:gd name="T37" fmla="*/ 1595 h 2236"/>
              <a:gd name="T38" fmla="*/ 293 w 3146"/>
              <a:gd name="T39" fmla="*/ 1454 h 2236"/>
              <a:gd name="T40" fmla="*/ 208 w 3146"/>
              <a:gd name="T41" fmla="*/ 1431 h 2236"/>
              <a:gd name="T42" fmla="*/ 132 w 3146"/>
              <a:gd name="T43" fmla="*/ 1387 h 2236"/>
              <a:gd name="T44" fmla="*/ 71 w 3146"/>
              <a:gd name="T45" fmla="*/ 1326 h 2236"/>
              <a:gd name="T46" fmla="*/ 27 w 3146"/>
              <a:gd name="T47" fmla="*/ 1249 h 2236"/>
              <a:gd name="T48" fmla="*/ 3 w 3146"/>
              <a:gd name="T49" fmla="*/ 1164 h 2236"/>
              <a:gd name="T50" fmla="*/ 3 w 3146"/>
              <a:gd name="T51" fmla="*/ 1071 h 2236"/>
              <a:gd name="T52" fmla="*/ 27 w 3146"/>
              <a:gd name="T53" fmla="*/ 985 h 2236"/>
              <a:gd name="T54" fmla="*/ 71 w 3146"/>
              <a:gd name="T55" fmla="*/ 910 h 2236"/>
              <a:gd name="T56" fmla="*/ 132 w 3146"/>
              <a:gd name="T57" fmla="*/ 848 h 2236"/>
              <a:gd name="T58" fmla="*/ 208 w 3146"/>
              <a:gd name="T59" fmla="*/ 804 h 2236"/>
              <a:gd name="T60" fmla="*/ 293 w 3146"/>
              <a:gd name="T61" fmla="*/ 781 h 2236"/>
              <a:gd name="T62" fmla="*/ 1655 w 3146"/>
              <a:gd name="T63" fmla="*/ 639 h 2236"/>
              <a:gd name="T64" fmla="*/ 1657 w 3146"/>
              <a:gd name="T65" fmla="*/ 117 h 2236"/>
              <a:gd name="T66" fmla="*/ 1676 w 3146"/>
              <a:gd name="T67" fmla="*/ 69 h 2236"/>
              <a:gd name="T68" fmla="*/ 1711 w 3146"/>
              <a:gd name="T69" fmla="*/ 29 h 2236"/>
              <a:gd name="T70" fmla="*/ 1749 w 3146"/>
              <a:gd name="T71" fmla="*/ 8 h 2236"/>
              <a:gd name="T72" fmla="*/ 1779 w 3146"/>
              <a:gd name="T73" fmla="*/ 1 h 2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146" h="2236">
                <a:moveTo>
                  <a:pt x="1793" y="0"/>
                </a:moveTo>
                <a:lnTo>
                  <a:pt x="1793" y="0"/>
                </a:lnTo>
                <a:lnTo>
                  <a:pt x="1818" y="1"/>
                </a:lnTo>
                <a:lnTo>
                  <a:pt x="1842" y="6"/>
                </a:lnTo>
                <a:lnTo>
                  <a:pt x="1864" y="14"/>
                </a:lnTo>
                <a:lnTo>
                  <a:pt x="1885" y="27"/>
                </a:lnTo>
                <a:lnTo>
                  <a:pt x="3087" y="1000"/>
                </a:lnTo>
                <a:lnTo>
                  <a:pt x="3108" y="1018"/>
                </a:lnTo>
                <a:lnTo>
                  <a:pt x="3124" y="1039"/>
                </a:lnTo>
                <a:lnTo>
                  <a:pt x="3136" y="1064"/>
                </a:lnTo>
                <a:lnTo>
                  <a:pt x="3144" y="1090"/>
                </a:lnTo>
                <a:lnTo>
                  <a:pt x="3146" y="1118"/>
                </a:lnTo>
                <a:lnTo>
                  <a:pt x="3144" y="1146"/>
                </a:lnTo>
                <a:lnTo>
                  <a:pt x="3136" y="1171"/>
                </a:lnTo>
                <a:lnTo>
                  <a:pt x="3124" y="1195"/>
                </a:lnTo>
                <a:lnTo>
                  <a:pt x="3108" y="1217"/>
                </a:lnTo>
                <a:lnTo>
                  <a:pt x="3087" y="1235"/>
                </a:lnTo>
                <a:lnTo>
                  <a:pt x="1885" y="2209"/>
                </a:lnTo>
                <a:lnTo>
                  <a:pt x="1862" y="2222"/>
                </a:lnTo>
                <a:lnTo>
                  <a:pt x="1837" y="2231"/>
                </a:lnTo>
                <a:lnTo>
                  <a:pt x="1811" y="2236"/>
                </a:lnTo>
                <a:lnTo>
                  <a:pt x="1785" y="2236"/>
                </a:lnTo>
                <a:lnTo>
                  <a:pt x="1759" y="2230"/>
                </a:lnTo>
                <a:lnTo>
                  <a:pt x="1734" y="2220"/>
                </a:lnTo>
                <a:lnTo>
                  <a:pt x="1716" y="2209"/>
                </a:lnTo>
                <a:lnTo>
                  <a:pt x="1699" y="2196"/>
                </a:lnTo>
                <a:lnTo>
                  <a:pt x="1698" y="2195"/>
                </a:lnTo>
                <a:lnTo>
                  <a:pt x="1697" y="2194"/>
                </a:lnTo>
                <a:lnTo>
                  <a:pt x="1686" y="2181"/>
                </a:lnTo>
                <a:lnTo>
                  <a:pt x="1677" y="2169"/>
                </a:lnTo>
                <a:lnTo>
                  <a:pt x="1675" y="2165"/>
                </a:lnTo>
                <a:lnTo>
                  <a:pt x="1674" y="2161"/>
                </a:lnTo>
                <a:lnTo>
                  <a:pt x="1662" y="2136"/>
                </a:lnTo>
                <a:lnTo>
                  <a:pt x="1661" y="2132"/>
                </a:lnTo>
                <a:lnTo>
                  <a:pt x="1659" y="2127"/>
                </a:lnTo>
                <a:lnTo>
                  <a:pt x="1656" y="2109"/>
                </a:lnTo>
                <a:lnTo>
                  <a:pt x="1654" y="2091"/>
                </a:lnTo>
                <a:lnTo>
                  <a:pt x="1654" y="1595"/>
                </a:lnTo>
                <a:lnTo>
                  <a:pt x="340" y="1457"/>
                </a:lnTo>
                <a:lnTo>
                  <a:pt x="293" y="1454"/>
                </a:lnTo>
                <a:lnTo>
                  <a:pt x="249" y="1445"/>
                </a:lnTo>
                <a:lnTo>
                  <a:pt x="208" y="1431"/>
                </a:lnTo>
                <a:lnTo>
                  <a:pt x="168" y="1411"/>
                </a:lnTo>
                <a:lnTo>
                  <a:pt x="132" y="1387"/>
                </a:lnTo>
                <a:lnTo>
                  <a:pt x="100" y="1358"/>
                </a:lnTo>
                <a:lnTo>
                  <a:pt x="71" y="1326"/>
                </a:lnTo>
                <a:lnTo>
                  <a:pt x="47" y="1289"/>
                </a:lnTo>
                <a:lnTo>
                  <a:pt x="27" y="1249"/>
                </a:lnTo>
                <a:lnTo>
                  <a:pt x="12" y="1209"/>
                </a:lnTo>
                <a:lnTo>
                  <a:pt x="3" y="1164"/>
                </a:lnTo>
                <a:lnTo>
                  <a:pt x="0" y="1118"/>
                </a:lnTo>
                <a:lnTo>
                  <a:pt x="3" y="1071"/>
                </a:lnTo>
                <a:lnTo>
                  <a:pt x="12" y="1027"/>
                </a:lnTo>
                <a:lnTo>
                  <a:pt x="27" y="985"/>
                </a:lnTo>
                <a:lnTo>
                  <a:pt x="47" y="947"/>
                </a:lnTo>
                <a:lnTo>
                  <a:pt x="71" y="910"/>
                </a:lnTo>
                <a:lnTo>
                  <a:pt x="100" y="877"/>
                </a:lnTo>
                <a:lnTo>
                  <a:pt x="132" y="848"/>
                </a:lnTo>
                <a:lnTo>
                  <a:pt x="168" y="824"/>
                </a:lnTo>
                <a:lnTo>
                  <a:pt x="208" y="804"/>
                </a:lnTo>
                <a:lnTo>
                  <a:pt x="249" y="790"/>
                </a:lnTo>
                <a:lnTo>
                  <a:pt x="293" y="781"/>
                </a:lnTo>
                <a:lnTo>
                  <a:pt x="340" y="777"/>
                </a:lnTo>
                <a:lnTo>
                  <a:pt x="1655" y="639"/>
                </a:lnTo>
                <a:lnTo>
                  <a:pt x="1654" y="144"/>
                </a:lnTo>
                <a:lnTo>
                  <a:pt x="1657" y="117"/>
                </a:lnTo>
                <a:lnTo>
                  <a:pt x="1664" y="92"/>
                </a:lnTo>
                <a:lnTo>
                  <a:pt x="1676" y="69"/>
                </a:lnTo>
                <a:lnTo>
                  <a:pt x="1691" y="47"/>
                </a:lnTo>
                <a:lnTo>
                  <a:pt x="1711" y="29"/>
                </a:lnTo>
                <a:lnTo>
                  <a:pt x="1734" y="15"/>
                </a:lnTo>
                <a:lnTo>
                  <a:pt x="1749" y="8"/>
                </a:lnTo>
                <a:lnTo>
                  <a:pt x="1764" y="4"/>
                </a:lnTo>
                <a:lnTo>
                  <a:pt x="1779" y="1"/>
                </a:lnTo>
                <a:lnTo>
                  <a:pt x="1793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299" name="ActivePrez Menu"/>
          <p:cNvGrpSpPr/>
          <p:nvPr>
            <p:custDataLst>
              <p:tags r:id="rId1"/>
            </p:custDataLst>
          </p:nvPr>
        </p:nvGrpSpPr>
        <p:grpSpPr>
          <a:xfrm>
            <a:off x="304800" y="246220"/>
            <a:ext cx="10145486" cy="257889"/>
            <a:chOff x="304800" y="246220"/>
            <a:chExt cx="10145486" cy="257889"/>
          </a:xfrm>
        </p:grpSpPr>
        <p:sp>
          <p:nvSpPr>
            <p:cNvPr id="306" name="ActivePrez - Level 1 Bar"/>
            <p:cNvSpPr/>
            <p:nvPr>
              <p:custDataLst>
                <p:tags r:id="rId4"/>
              </p:custDataLst>
            </p:nvPr>
          </p:nvSpPr>
          <p:spPr>
            <a:xfrm>
              <a:off x="304800" y="250108"/>
              <a:ext cx="10145486" cy="2540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7" name="ActivePrez - Level 1 Inactive Text">
              <a:hlinkClick r:id="" action="ppaction://hlinkshowjump?jump=previousslide" tooltip="Go to the previous slide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304800" y="250109"/>
              <a:ext cx="253596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«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8" name="ActivePrez - Level 1 Separator"/>
            <p:cNvSpPr/>
            <p:nvPr>
              <p:custDataLst>
                <p:tags r:id="rId6"/>
              </p:custDataLst>
            </p:nvPr>
          </p:nvSpPr>
          <p:spPr>
            <a:xfrm>
              <a:off x="55839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09" name="ActivePrez - Level 1 Active Text">
              <a:hlinkClick r:id="rId21" action="ppaction://hlinksldjump" tooltip="Go to this slide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634596" y="246220"/>
              <a:ext cx="42191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Title</a:t>
              </a:r>
              <a:endParaRPr lang="en-GB" sz="10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0" name="ActivePrez - Level 1 Separator"/>
            <p:cNvSpPr/>
            <p:nvPr>
              <p:custDataLst>
                <p:tags r:id="rId8"/>
              </p:custDataLst>
            </p:nvPr>
          </p:nvSpPr>
          <p:spPr>
            <a:xfrm>
              <a:off x="105650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11" name="ActivePrez - Level 1 Inactive Text">
              <a:hlinkClick r:id="rId22" action="ppaction://hlinksldjump" tooltip="Go to this slide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32706" y="250109"/>
              <a:ext cx="68320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dirty="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Section A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2" name="ActivePrez - Level 1 Separator"/>
            <p:cNvSpPr/>
            <p:nvPr>
              <p:custDataLst>
                <p:tags r:id="rId10"/>
              </p:custDataLst>
            </p:nvPr>
          </p:nvSpPr>
          <p:spPr>
            <a:xfrm>
              <a:off x="181590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13" name="ActivePrez - Level 1 Inactive Text">
              <a:hlinkClick r:id="rId23" action="ppaction://hlinksldjump" tooltip="Go to this slide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892106" y="250109"/>
              <a:ext cx="678391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Section B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4" name="ActivePrez - Level 1 Separator"/>
            <p:cNvSpPr/>
            <p:nvPr>
              <p:custDataLst>
                <p:tags r:id="rId12"/>
              </p:custDataLst>
            </p:nvPr>
          </p:nvSpPr>
          <p:spPr>
            <a:xfrm>
              <a:off x="2570497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15" name="ActivePrez - Level 1 Inactive Text">
              <a:hlinkClick r:id="" action="ppaction://customshow?id=0&amp;return=true" tooltip="Show the 4 slide examples and then return here"/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646697" y="250109"/>
              <a:ext cx="914033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Custom Show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6" name="ActivePrez - Level 1 Separator"/>
            <p:cNvSpPr/>
            <p:nvPr>
              <p:custDataLst>
                <p:tags r:id="rId14"/>
              </p:custDataLst>
            </p:nvPr>
          </p:nvSpPr>
          <p:spPr>
            <a:xfrm>
              <a:off x="3560730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17" name="ActivePrez - Level 1 Inactive Text">
              <a:hlinkClick r:id="rId24" action="ppaction://hlinksldjump" tooltip="Go to this slide"/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636930" y="250109"/>
              <a:ext cx="1109599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Digital Marketing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8" name="ActivePrez - Level 1 Separator"/>
            <p:cNvSpPr/>
            <p:nvPr>
              <p:custDataLst>
                <p:tags r:id="rId16"/>
              </p:custDataLst>
            </p:nvPr>
          </p:nvSpPr>
          <p:spPr>
            <a:xfrm>
              <a:off x="4746529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19" name="ActivePrez - Level 1 Inactive Text">
              <a:hlinkClick r:id="rId25" tooltip="Visit us for more free ActivePrez templates"/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822729" y="250109"/>
              <a:ext cx="1127232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ActivePrez Online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0" name="ActivePrez - Level 1 Separator"/>
            <p:cNvSpPr/>
            <p:nvPr>
              <p:custDataLst>
                <p:tags r:id="rId18"/>
              </p:custDataLst>
            </p:nvPr>
          </p:nvSpPr>
          <p:spPr>
            <a:xfrm>
              <a:off x="5949961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21" name="ActivePrez - Level 1 Inactive Text">
              <a:hlinkClick r:id="" action="ppaction://hlinkshowjump?jump=nextslide" tooltip="Go to the next slide"/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026161" y="250109"/>
              <a:ext cx="253596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»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23" name="ActivePrez - Show Button"/>
          <p:cNvGrpSpPr/>
          <p:nvPr>
            <p:custDataLst>
              <p:tags r:id="rId2"/>
            </p:custDataLst>
          </p:nvPr>
        </p:nvGrpSpPr>
        <p:grpSpPr>
          <a:xfrm>
            <a:off x="10657113" y="250109"/>
            <a:ext cx="1534891" cy="506055"/>
            <a:chOff x="10657113" y="250109"/>
            <a:chExt cx="1534891" cy="506055"/>
          </a:xfrm>
        </p:grpSpPr>
        <p:sp useBgFill="1">
          <p:nvSpPr>
            <p:cNvPr id="324" name="Invisible slide background fill"/>
            <p:cNvSpPr/>
            <p:nvPr/>
          </p:nvSpPr>
          <p:spPr>
            <a:xfrm rot="16200000">
              <a:off x="11172504" y="-263337"/>
              <a:ext cx="504112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Menu button"/>
            <p:cNvSpPr/>
            <p:nvPr/>
          </p:nvSpPr>
          <p:spPr>
            <a:xfrm>
              <a:off x="10657113" y="250109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menu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26" name="ActivePrez - Hide Button"/>
          <p:cNvGrpSpPr/>
          <p:nvPr>
            <p:custDataLst>
              <p:tags r:id="rId3"/>
            </p:custDataLst>
          </p:nvPr>
        </p:nvGrpSpPr>
        <p:grpSpPr>
          <a:xfrm>
            <a:off x="10657113" y="252053"/>
            <a:ext cx="1534889" cy="504111"/>
            <a:chOff x="10657112" y="1144970"/>
            <a:chExt cx="1534889" cy="504111"/>
          </a:xfrm>
        </p:grpSpPr>
        <p:sp useBgFill="1">
          <p:nvSpPr>
            <p:cNvPr id="327" name="Invisible slide background fill"/>
            <p:cNvSpPr/>
            <p:nvPr/>
          </p:nvSpPr>
          <p:spPr>
            <a:xfrm rot="16200000">
              <a:off x="11172501" y="629581"/>
              <a:ext cx="504111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Close button"/>
            <p:cNvSpPr/>
            <p:nvPr/>
          </p:nvSpPr>
          <p:spPr>
            <a:xfrm>
              <a:off x="10657112" y="1144970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close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  <p:sp>
        <p:nvSpPr>
          <p:cNvPr id="61" name="Intro Cover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35425"/>
            <a:r>
              <a:rPr lang="en-GB" sz="3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Press </a:t>
            </a:r>
            <a:r>
              <a:rPr lang="en-GB" sz="3600" dirty="0" smtClean="0">
                <a:solidFill>
                  <a:schemeClr val="tx1"/>
                </a:solidFill>
              </a:rPr>
              <a:t>F5</a:t>
            </a:r>
            <a:r>
              <a:rPr lang="en-GB" sz="3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to interact with the</a:t>
            </a:r>
          </a:p>
          <a:p>
            <a:pPr marL="4035425"/>
            <a:r>
              <a:rPr lang="en-GB" sz="3600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ActivePrez</a:t>
            </a:r>
            <a:r>
              <a:rPr lang="en-GB" sz="3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menu</a:t>
            </a:r>
            <a:endParaRPr lang="en-GB" sz="3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32" name="Picture 8" descr="ActivePrez boxshot (medium)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06" y="2314575"/>
            <a:ext cx="1905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12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repeatCount="indefinite" fill="hold" grpId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Slide B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Put your own content on this slide</a:t>
            </a:r>
            <a:endParaRPr lang="en-GB" dirty="0"/>
          </a:p>
        </p:txBody>
      </p:sp>
      <p:grpSp>
        <p:nvGrpSpPr>
          <p:cNvPr id="356" name="ActivePrez Menu"/>
          <p:cNvGrpSpPr/>
          <p:nvPr>
            <p:custDataLst>
              <p:tags r:id="rId1"/>
            </p:custDataLst>
          </p:nvPr>
        </p:nvGrpSpPr>
        <p:grpSpPr>
          <a:xfrm>
            <a:off x="304800" y="246220"/>
            <a:ext cx="10145486" cy="511889"/>
            <a:chOff x="304800" y="246220"/>
            <a:chExt cx="10145486" cy="511889"/>
          </a:xfrm>
        </p:grpSpPr>
        <p:sp>
          <p:nvSpPr>
            <p:cNvPr id="328" name="ActivePrez - Level 1 Bar"/>
            <p:cNvSpPr/>
            <p:nvPr>
              <p:custDataLst>
                <p:tags r:id="rId4"/>
              </p:custDataLst>
            </p:nvPr>
          </p:nvSpPr>
          <p:spPr>
            <a:xfrm>
              <a:off x="304800" y="250108"/>
              <a:ext cx="10145486" cy="2540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9" name="ActivePrez - Level 1 Inactive Text">
              <a:hlinkClick r:id="" action="ppaction://hlinkshowjump?jump=previousslide" tooltip="Go to the previous slide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304800" y="250109"/>
              <a:ext cx="253596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«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0" name="ActivePrez - Level 1 Separator"/>
            <p:cNvSpPr/>
            <p:nvPr>
              <p:custDataLst>
                <p:tags r:id="rId6"/>
              </p:custDataLst>
            </p:nvPr>
          </p:nvSpPr>
          <p:spPr>
            <a:xfrm>
              <a:off x="55839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1" name="ActivePrez - Level 1 Inactive Text">
              <a:hlinkClick r:id="rId33" action="ppaction://hlinksldjump" tooltip="Go to this slide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634596" y="250109"/>
              <a:ext cx="42191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Title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2" name="ActivePrez - Level 1 Separator"/>
            <p:cNvSpPr/>
            <p:nvPr>
              <p:custDataLst>
                <p:tags r:id="rId8"/>
              </p:custDataLst>
            </p:nvPr>
          </p:nvSpPr>
          <p:spPr>
            <a:xfrm>
              <a:off x="105650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3" name="ActivePrez - Level 1 Inactive Text">
              <a:hlinkClick r:id="rId34" action="ppaction://hlinksldjump" tooltip="Go to this slide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32706" y="250109"/>
              <a:ext cx="68320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Section A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4" name="ActivePrez - Level 1 Separator"/>
            <p:cNvSpPr/>
            <p:nvPr>
              <p:custDataLst>
                <p:tags r:id="rId10"/>
              </p:custDataLst>
            </p:nvPr>
          </p:nvSpPr>
          <p:spPr>
            <a:xfrm>
              <a:off x="181590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5" name="ActivePrez - Level 1 Inactive Text">
              <a:hlinkClick r:id="rId35" action="ppaction://hlinksldjump" tooltip="Go to this slide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892106" y="250109"/>
              <a:ext cx="678391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Section B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6" name="ActivePrez - Level 1 Separator"/>
            <p:cNvSpPr/>
            <p:nvPr>
              <p:custDataLst>
                <p:tags r:id="rId12"/>
              </p:custDataLst>
            </p:nvPr>
          </p:nvSpPr>
          <p:spPr>
            <a:xfrm>
              <a:off x="2570497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7" name="ActivePrez - Level 1 Inactive Text">
              <a:hlinkClick r:id="" action="ppaction://customshow?id=0&amp;return=true" tooltip="Show the 4 slide examples and then return here"/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646697" y="250109"/>
              <a:ext cx="914033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Custom Show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8" name="ActivePrez - Level 1 Separator"/>
            <p:cNvSpPr/>
            <p:nvPr>
              <p:custDataLst>
                <p:tags r:id="rId14"/>
              </p:custDataLst>
            </p:nvPr>
          </p:nvSpPr>
          <p:spPr>
            <a:xfrm>
              <a:off x="3560730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9" name="ActivePrez - Level 1 Inactive Text">
              <a:hlinkClick r:id="rId36" action="ppaction://hlinksldjump" tooltip="Go to this slide"/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636930" y="250109"/>
              <a:ext cx="1109599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Digital Marketing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0" name="ActivePrez - Level 1 Separator"/>
            <p:cNvSpPr/>
            <p:nvPr>
              <p:custDataLst>
                <p:tags r:id="rId16"/>
              </p:custDataLst>
            </p:nvPr>
          </p:nvSpPr>
          <p:spPr>
            <a:xfrm>
              <a:off x="4746529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41" name="ActivePrez - Level 1 Inactive Text">
              <a:hlinkClick r:id="rId37" tooltip="Visit us for more free ActivePrez templates"/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822729" y="250109"/>
              <a:ext cx="1127232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ActivePrez Online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2" name="ActivePrez - Level 1 Separator"/>
            <p:cNvSpPr/>
            <p:nvPr>
              <p:custDataLst>
                <p:tags r:id="rId18"/>
              </p:custDataLst>
            </p:nvPr>
          </p:nvSpPr>
          <p:spPr>
            <a:xfrm>
              <a:off x="5949961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43" name="ActivePrez - Level 1 Inactive Text">
              <a:hlinkClick r:id="" action="ppaction://hlinkshowjump?jump=nextslide" tooltip="Go to the next slide"/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026161" y="250109"/>
              <a:ext cx="253596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»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4" name="ActivePrez - Level 2 Bar"/>
            <p:cNvSpPr/>
            <p:nvPr>
              <p:custDataLst>
                <p:tags r:id="rId20"/>
              </p:custDataLst>
            </p:nvPr>
          </p:nvSpPr>
          <p:spPr>
            <a:xfrm>
              <a:off x="304800" y="504108"/>
              <a:ext cx="10145486" cy="254001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5" name="ActivePrez - Level 2 Inactive Text">
              <a:hlinkClick r:id="rId38" action="ppaction://hlinksldjump" tooltip="Go to this slide"/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04800" y="504109"/>
              <a:ext cx="535724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A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6" name="ActivePrez - Level 2 Separator"/>
            <p:cNvSpPr/>
            <p:nvPr>
              <p:custDataLst>
                <p:tags r:id="rId22"/>
              </p:custDataLst>
            </p:nvPr>
          </p:nvSpPr>
          <p:spPr>
            <a:xfrm>
              <a:off x="840524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47" name="ActivePrez - Level 2 Active Text">
              <a:hlinkClick r:id="rId39" action="ppaction://hlinksldjump" tooltip="Go to this slide"/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16724" y="500220"/>
              <a:ext cx="532518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Slide B</a:t>
              </a:r>
              <a:endParaRPr lang="en-GB" sz="10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8" name="ActivePrez - Level 2 Separator"/>
            <p:cNvSpPr/>
            <p:nvPr>
              <p:custDataLst>
                <p:tags r:id="rId24"/>
              </p:custDataLst>
            </p:nvPr>
          </p:nvSpPr>
          <p:spPr>
            <a:xfrm>
              <a:off x="1449242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49" name="ActivePrez - Level 2 Inactive Text">
              <a:hlinkClick r:id="rId40" action="ppaction://hlinksldjump" tooltip="Go to this slide"/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525442" y="504109"/>
              <a:ext cx="530915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C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0" name="ActivePrez - Level 2 Separator"/>
            <p:cNvSpPr/>
            <p:nvPr>
              <p:custDataLst>
                <p:tags r:id="rId26"/>
              </p:custDataLst>
            </p:nvPr>
          </p:nvSpPr>
          <p:spPr>
            <a:xfrm>
              <a:off x="2056357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51" name="ActivePrez - Level 2 Inactive Text">
              <a:hlinkClick r:id="rId41" action="ppaction://hlinksldjump" tooltip="Go to this slide"/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132557" y="504109"/>
              <a:ext cx="524503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E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2" name="ActivePrez - Level 2 Separator"/>
            <p:cNvSpPr/>
            <p:nvPr>
              <p:custDataLst>
                <p:tags r:id="rId28"/>
              </p:custDataLst>
            </p:nvPr>
          </p:nvSpPr>
          <p:spPr>
            <a:xfrm>
              <a:off x="2657060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53" name="ActivePrez - Level 2 Inactive Text">
              <a:hlinkClick r:id="rId42" action="ppaction://hlinksldjump" tooltip="Go to this slide"/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733260" y="504109"/>
              <a:ext cx="524503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E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4" name="ActivePrez - Level 2 Separator"/>
            <p:cNvSpPr/>
            <p:nvPr>
              <p:custDataLst>
                <p:tags r:id="rId30"/>
              </p:custDataLst>
            </p:nvPr>
          </p:nvSpPr>
          <p:spPr>
            <a:xfrm>
              <a:off x="3257763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55" name="ActivePrez - Level 2 Inactive Text">
              <a:hlinkClick r:id="rId43" action="ppaction://hlinksldjump" tooltip="Go to this slide"/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333963" y="504109"/>
              <a:ext cx="521297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F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57" name="ActivePrez - Show Button"/>
          <p:cNvGrpSpPr/>
          <p:nvPr>
            <p:custDataLst>
              <p:tags r:id="rId2"/>
            </p:custDataLst>
          </p:nvPr>
        </p:nvGrpSpPr>
        <p:grpSpPr>
          <a:xfrm>
            <a:off x="10657113" y="250109"/>
            <a:ext cx="1534891" cy="506055"/>
            <a:chOff x="10657113" y="250109"/>
            <a:chExt cx="1534891" cy="506055"/>
          </a:xfrm>
        </p:grpSpPr>
        <p:sp useBgFill="1">
          <p:nvSpPr>
            <p:cNvPr id="358" name="Invisible slide background fill"/>
            <p:cNvSpPr/>
            <p:nvPr/>
          </p:nvSpPr>
          <p:spPr>
            <a:xfrm rot="16200000">
              <a:off x="11172504" y="-263337"/>
              <a:ext cx="504112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9" name="Menu button"/>
            <p:cNvSpPr/>
            <p:nvPr/>
          </p:nvSpPr>
          <p:spPr>
            <a:xfrm>
              <a:off x="10657113" y="250109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menu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60" name="ActivePrez - Hide Button"/>
          <p:cNvGrpSpPr/>
          <p:nvPr>
            <p:custDataLst>
              <p:tags r:id="rId3"/>
            </p:custDataLst>
          </p:nvPr>
        </p:nvGrpSpPr>
        <p:grpSpPr>
          <a:xfrm>
            <a:off x="10657113" y="252053"/>
            <a:ext cx="1534889" cy="504111"/>
            <a:chOff x="10657112" y="1144970"/>
            <a:chExt cx="1534889" cy="504111"/>
          </a:xfrm>
        </p:grpSpPr>
        <p:sp useBgFill="1">
          <p:nvSpPr>
            <p:cNvPr id="361" name="Invisible slide background fill"/>
            <p:cNvSpPr/>
            <p:nvPr/>
          </p:nvSpPr>
          <p:spPr>
            <a:xfrm rot="16200000">
              <a:off x="11172501" y="629581"/>
              <a:ext cx="504111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2" name="Close button"/>
            <p:cNvSpPr/>
            <p:nvPr/>
          </p:nvSpPr>
          <p:spPr>
            <a:xfrm>
              <a:off x="10657112" y="1144970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close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009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Slide C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Put your own content on this slide</a:t>
            </a:r>
            <a:endParaRPr lang="en-GB" dirty="0"/>
          </a:p>
        </p:txBody>
      </p:sp>
      <p:grpSp>
        <p:nvGrpSpPr>
          <p:cNvPr id="356" name="ActivePrez Menu"/>
          <p:cNvGrpSpPr/>
          <p:nvPr>
            <p:custDataLst>
              <p:tags r:id="rId1"/>
            </p:custDataLst>
          </p:nvPr>
        </p:nvGrpSpPr>
        <p:grpSpPr>
          <a:xfrm>
            <a:off x="304800" y="246220"/>
            <a:ext cx="10145486" cy="511889"/>
            <a:chOff x="304800" y="246220"/>
            <a:chExt cx="10145486" cy="511889"/>
          </a:xfrm>
        </p:grpSpPr>
        <p:sp>
          <p:nvSpPr>
            <p:cNvPr id="328" name="ActivePrez - Level 1 Bar"/>
            <p:cNvSpPr/>
            <p:nvPr>
              <p:custDataLst>
                <p:tags r:id="rId4"/>
              </p:custDataLst>
            </p:nvPr>
          </p:nvSpPr>
          <p:spPr>
            <a:xfrm>
              <a:off x="304800" y="250108"/>
              <a:ext cx="10145486" cy="2540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9" name="ActivePrez - Level 1 Inactive Text">
              <a:hlinkClick r:id="" action="ppaction://hlinkshowjump?jump=previousslide" tooltip="Go to the previous slide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304800" y="250109"/>
              <a:ext cx="253596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«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0" name="ActivePrez - Level 1 Separator"/>
            <p:cNvSpPr/>
            <p:nvPr>
              <p:custDataLst>
                <p:tags r:id="rId6"/>
              </p:custDataLst>
            </p:nvPr>
          </p:nvSpPr>
          <p:spPr>
            <a:xfrm>
              <a:off x="55839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1" name="ActivePrez - Level 1 Inactive Text">
              <a:hlinkClick r:id="rId33" action="ppaction://hlinksldjump" tooltip="Go to this slide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634596" y="250109"/>
              <a:ext cx="42191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Title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2" name="ActivePrez - Level 1 Separator"/>
            <p:cNvSpPr/>
            <p:nvPr>
              <p:custDataLst>
                <p:tags r:id="rId8"/>
              </p:custDataLst>
            </p:nvPr>
          </p:nvSpPr>
          <p:spPr>
            <a:xfrm>
              <a:off x="105650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3" name="ActivePrez - Level 1 Inactive Text">
              <a:hlinkClick r:id="rId34" action="ppaction://hlinksldjump" tooltip="Go to this slide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32706" y="250109"/>
              <a:ext cx="68320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Section A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4" name="ActivePrez - Level 1 Separator"/>
            <p:cNvSpPr/>
            <p:nvPr>
              <p:custDataLst>
                <p:tags r:id="rId10"/>
              </p:custDataLst>
            </p:nvPr>
          </p:nvSpPr>
          <p:spPr>
            <a:xfrm>
              <a:off x="181590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5" name="ActivePrez - Level 1 Inactive Text">
              <a:hlinkClick r:id="rId35" action="ppaction://hlinksldjump" tooltip="Go to this slide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892106" y="250109"/>
              <a:ext cx="678391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Section B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6" name="ActivePrez - Level 1 Separator"/>
            <p:cNvSpPr/>
            <p:nvPr>
              <p:custDataLst>
                <p:tags r:id="rId12"/>
              </p:custDataLst>
            </p:nvPr>
          </p:nvSpPr>
          <p:spPr>
            <a:xfrm>
              <a:off x="2570497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7" name="ActivePrez - Level 1 Inactive Text">
              <a:hlinkClick r:id="" action="ppaction://customshow?id=0&amp;return=true" tooltip="Show the 4 slide examples and then return here"/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646697" y="250109"/>
              <a:ext cx="914033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Custom Show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8" name="ActivePrez - Level 1 Separator"/>
            <p:cNvSpPr/>
            <p:nvPr>
              <p:custDataLst>
                <p:tags r:id="rId14"/>
              </p:custDataLst>
            </p:nvPr>
          </p:nvSpPr>
          <p:spPr>
            <a:xfrm>
              <a:off x="3560730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9" name="ActivePrez - Level 1 Inactive Text">
              <a:hlinkClick r:id="rId36" action="ppaction://hlinksldjump" tooltip="Go to this slide"/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636930" y="250109"/>
              <a:ext cx="1109599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Digital Marketing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0" name="ActivePrez - Level 1 Separator"/>
            <p:cNvSpPr/>
            <p:nvPr>
              <p:custDataLst>
                <p:tags r:id="rId16"/>
              </p:custDataLst>
            </p:nvPr>
          </p:nvSpPr>
          <p:spPr>
            <a:xfrm>
              <a:off x="4746529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41" name="ActivePrez - Level 1 Inactive Text">
              <a:hlinkClick r:id="rId37" tooltip="Visit us for more free ActivePrez templates"/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822729" y="250109"/>
              <a:ext cx="1127232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ActivePrez Online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2" name="ActivePrez - Level 1 Separator"/>
            <p:cNvSpPr/>
            <p:nvPr>
              <p:custDataLst>
                <p:tags r:id="rId18"/>
              </p:custDataLst>
            </p:nvPr>
          </p:nvSpPr>
          <p:spPr>
            <a:xfrm>
              <a:off x="5949961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43" name="ActivePrez - Level 1 Inactive Text">
              <a:hlinkClick r:id="" action="ppaction://hlinkshowjump?jump=nextslide" tooltip="Go to the next slide"/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026161" y="250109"/>
              <a:ext cx="253596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»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4" name="ActivePrez - Level 2 Bar"/>
            <p:cNvSpPr/>
            <p:nvPr>
              <p:custDataLst>
                <p:tags r:id="rId20"/>
              </p:custDataLst>
            </p:nvPr>
          </p:nvSpPr>
          <p:spPr>
            <a:xfrm>
              <a:off x="304800" y="504108"/>
              <a:ext cx="10145486" cy="254001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5" name="ActivePrez - Level 2 Inactive Text">
              <a:hlinkClick r:id="rId38" action="ppaction://hlinksldjump" tooltip="Go to this slide"/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04800" y="504109"/>
              <a:ext cx="535724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A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6" name="ActivePrez - Level 2 Separator"/>
            <p:cNvSpPr/>
            <p:nvPr>
              <p:custDataLst>
                <p:tags r:id="rId22"/>
              </p:custDataLst>
            </p:nvPr>
          </p:nvSpPr>
          <p:spPr>
            <a:xfrm>
              <a:off x="840524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47" name="ActivePrez - Level 2 Inactive Text">
              <a:hlinkClick r:id="rId39" action="ppaction://hlinksldjump" tooltip="Go to this slide"/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16724" y="504109"/>
              <a:ext cx="532518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B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8" name="ActivePrez - Level 2 Separator"/>
            <p:cNvSpPr/>
            <p:nvPr>
              <p:custDataLst>
                <p:tags r:id="rId24"/>
              </p:custDataLst>
            </p:nvPr>
          </p:nvSpPr>
          <p:spPr>
            <a:xfrm>
              <a:off x="1449242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49" name="ActivePrez - Level 2 Active Text">
              <a:hlinkClick r:id="rId40" action="ppaction://hlinksldjump" tooltip="Go to this slide"/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525442" y="500220"/>
              <a:ext cx="530915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Slide C</a:t>
              </a:r>
              <a:endParaRPr lang="en-GB" sz="10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0" name="ActivePrez - Level 2 Separator"/>
            <p:cNvSpPr/>
            <p:nvPr>
              <p:custDataLst>
                <p:tags r:id="rId26"/>
              </p:custDataLst>
            </p:nvPr>
          </p:nvSpPr>
          <p:spPr>
            <a:xfrm>
              <a:off x="2056357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51" name="ActivePrez - Level 2 Inactive Text">
              <a:hlinkClick r:id="rId41" action="ppaction://hlinksldjump" tooltip="Go to this slide"/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132557" y="504109"/>
              <a:ext cx="524503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E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2" name="ActivePrez - Level 2 Separator"/>
            <p:cNvSpPr/>
            <p:nvPr>
              <p:custDataLst>
                <p:tags r:id="rId28"/>
              </p:custDataLst>
            </p:nvPr>
          </p:nvSpPr>
          <p:spPr>
            <a:xfrm>
              <a:off x="2657060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53" name="ActivePrez - Level 2 Inactive Text">
              <a:hlinkClick r:id="rId42" action="ppaction://hlinksldjump" tooltip="Go to this slide"/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733260" y="504109"/>
              <a:ext cx="524503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E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4" name="ActivePrez - Level 2 Separator"/>
            <p:cNvSpPr/>
            <p:nvPr>
              <p:custDataLst>
                <p:tags r:id="rId30"/>
              </p:custDataLst>
            </p:nvPr>
          </p:nvSpPr>
          <p:spPr>
            <a:xfrm>
              <a:off x="3257763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55" name="ActivePrez - Level 2 Inactive Text">
              <a:hlinkClick r:id="rId43" action="ppaction://hlinksldjump" tooltip="Go to this slide"/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333963" y="504109"/>
              <a:ext cx="521297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F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57" name="ActivePrez - Show Button"/>
          <p:cNvGrpSpPr/>
          <p:nvPr>
            <p:custDataLst>
              <p:tags r:id="rId2"/>
            </p:custDataLst>
          </p:nvPr>
        </p:nvGrpSpPr>
        <p:grpSpPr>
          <a:xfrm>
            <a:off x="10657113" y="250109"/>
            <a:ext cx="1534891" cy="506055"/>
            <a:chOff x="10657113" y="250109"/>
            <a:chExt cx="1534891" cy="506055"/>
          </a:xfrm>
        </p:grpSpPr>
        <p:sp useBgFill="1">
          <p:nvSpPr>
            <p:cNvPr id="358" name="Invisible slide background fill"/>
            <p:cNvSpPr/>
            <p:nvPr/>
          </p:nvSpPr>
          <p:spPr>
            <a:xfrm rot="16200000">
              <a:off x="11172504" y="-263337"/>
              <a:ext cx="504112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9" name="Menu button"/>
            <p:cNvSpPr/>
            <p:nvPr/>
          </p:nvSpPr>
          <p:spPr>
            <a:xfrm>
              <a:off x="10657113" y="250109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menu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60" name="ActivePrez - Hide Button"/>
          <p:cNvGrpSpPr/>
          <p:nvPr>
            <p:custDataLst>
              <p:tags r:id="rId3"/>
            </p:custDataLst>
          </p:nvPr>
        </p:nvGrpSpPr>
        <p:grpSpPr>
          <a:xfrm>
            <a:off x="10657113" y="252053"/>
            <a:ext cx="1534889" cy="504111"/>
            <a:chOff x="10657112" y="1144970"/>
            <a:chExt cx="1534889" cy="504111"/>
          </a:xfrm>
        </p:grpSpPr>
        <p:sp useBgFill="1">
          <p:nvSpPr>
            <p:cNvPr id="361" name="Invisible slide background fill"/>
            <p:cNvSpPr/>
            <p:nvPr/>
          </p:nvSpPr>
          <p:spPr>
            <a:xfrm rot="16200000">
              <a:off x="11172501" y="629581"/>
              <a:ext cx="504111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2" name="Close button"/>
            <p:cNvSpPr/>
            <p:nvPr/>
          </p:nvSpPr>
          <p:spPr>
            <a:xfrm>
              <a:off x="10657112" y="1144970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close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834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Slide D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Put your own content on this slide</a:t>
            </a:r>
            <a:endParaRPr lang="en-GB" dirty="0"/>
          </a:p>
        </p:txBody>
      </p:sp>
      <p:grpSp>
        <p:nvGrpSpPr>
          <p:cNvPr id="356" name="ActivePrez Menu"/>
          <p:cNvGrpSpPr/>
          <p:nvPr>
            <p:custDataLst>
              <p:tags r:id="rId1"/>
            </p:custDataLst>
          </p:nvPr>
        </p:nvGrpSpPr>
        <p:grpSpPr>
          <a:xfrm>
            <a:off x="304800" y="246220"/>
            <a:ext cx="10145486" cy="511889"/>
            <a:chOff x="304800" y="246220"/>
            <a:chExt cx="10145486" cy="511889"/>
          </a:xfrm>
        </p:grpSpPr>
        <p:sp>
          <p:nvSpPr>
            <p:cNvPr id="328" name="ActivePrez - Level 1 Bar"/>
            <p:cNvSpPr/>
            <p:nvPr>
              <p:custDataLst>
                <p:tags r:id="rId4"/>
              </p:custDataLst>
            </p:nvPr>
          </p:nvSpPr>
          <p:spPr>
            <a:xfrm>
              <a:off x="304800" y="250108"/>
              <a:ext cx="10145486" cy="2540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9" name="ActivePrez - Level 1 Inactive Text">
              <a:hlinkClick r:id="" action="ppaction://hlinkshowjump?jump=previousslide" tooltip="Go to the previous slide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304800" y="250109"/>
              <a:ext cx="253596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«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0" name="ActivePrez - Level 1 Separator"/>
            <p:cNvSpPr/>
            <p:nvPr>
              <p:custDataLst>
                <p:tags r:id="rId6"/>
              </p:custDataLst>
            </p:nvPr>
          </p:nvSpPr>
          <p:spPr>
            <a:xfrm>
              <a:off x="55839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1" name="ActivePrez - Level 1 Inactive Text">
              <a:hlinkClick r:id="rId33" action="ppaction://hlinksldjump" tooltip="Go to this slide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634596" y="250109"/>
              <a:ext cx="42191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Title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2" name="ActivePrez - Level 1 Separator"/>
            <p:cNvSpPr/>
            <p:nvPr>
              <p:custDataLst>
                <p:tags r:id="rId8"/>
              </p:custDataLst>
            </p:nvPr>
          </p:nvSpPr>
          <p:spPr>
            <a:xfrm>
              <a:off x="105650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3" name="ActivePrez - Level 1 Inactive Text">
              <a:hlinkClick r:id="rId34" action="ppaction://hlinksldjump" tooltip="Go to this slide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32706" y="250109"/>
              <a:ext cx="68320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Section A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4" name="ActivePrez - Level 1 Separator"/>
            <p:cNvSpPr/>
            <p:nvPr>
              <p:custDataLst>
                <p:tags r:id="rId10"/>
              </p:custDataLst>
            </p:nvPr>
          </p:nvSpPr>
          <p:spPr>
            <a:xfrm>
              <a:off x="181590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5" name="ActivePrez - Level 1 Inactive Text">
              <a:hlinkClick r:id="rId35" action="ppaction://hlinksldjump" tooltip="Go to this slide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892106" y="250109"/>
              <a:ext cx="678391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Section B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6" name="ActivePrez - Level 1 Separator"/>
            <p:cNvSpPr/>
            <p:nvPr>
              <p:custDataLst>
                <p:tags r:id="rId12"/>
              </p:custDataLst>
            </p:nvPr>
          </p:nvSpPr>
          <p:spPr>
            <a:xfrm>
              <a:off x="2570497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7" name="ActivePrez - Level 1 Inactive Text">
              <a:hlinkClick r:id="" action="ppaction://customshow?id=0&amp;return=true" tooltip="Show the 4 slide examples and then return here"/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646697" y="250109"/>
              <a:ext cx="914033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Custom Show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8" name="ActivePrez - Level 1 Separator"/>
            <p:cNvSpPr/>
            <p:nvPr>
              <p:custDataLst>
                <p:tags r:id="rId14"/>
              </p:custDataLst>
            </p:nvPr>
          </p:nvSpPr>
          <p:spPr>
            <a:xfrm>
              <a:off x="3560730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9" name="ActivePrez - Level 1 Inactive Text">
              <a:hlinkClick r:id="rId36" action="ppaction://hlinksldjump" tooltip="Go to this slide"/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636930" y="250109"/>
              <a:ext cx="1109599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Digital Marketing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0" name="ActivePrez - Level 1 Separator"/>
            <p:cNvSpPr/>
            <p:nvPr>
              <p:custDataLst>
                <p:tags r:id="rId16"/>
              </p:custDataLst>
            </p:nvPr>
          </p:nvSpPr>
          <p:spPr>
            <a:xfrm>
              <a:off x="4746529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41" name="ActivePrez - Level 1 Inactive Text">
              <a:hlinkClick r:id="rId37" tooltip="Visit us for more free ActivePrez templates"/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822729" y="250109"/>
              <a:ext cx="1127232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ActivePrez Online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2" name="ActivePrez - Level 1 Separator"/>
            <p:cNvSpPr/>
            <p:nvPr>
              <p:custDataLst>
                <p:tags r:id="rId18"/>
              </p:custDataLst>
            </p:nvPr>
          </p:nvSpPr>
          <p:spPr>
            <a:xfrm>
              <a:off x="5949961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43" name="ActivePrez - Level 1 Inactive Text">
              <a:hlinkClick r:id="" action="ppaction://hlinkshowjump?jump=nextslide" tooltip="Go to the next slide"/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026161" y="250109"/>
              <a:ext cx="253596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»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4" name="ActivePrez - Level 2 Bar"/>
            <p:cNvSpPr/>
            <p:nvPr>
              <p:custDataLst>
                <p:tags r:id="rId20"/>
              </p:custDataLst>
            </p:nvPr>
          </p:nvSpPr>
          <p:spPr>
            <a:xfrm>
              <a:off x="304800" y="504108"/>
              <a:ext cx="10145486" cy="254001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5" name="ActivePrez - Level 2 Inactive Text">
              <a:hlinkClick r:id="rId38" action="ppaction://hlinksldjump" tooltip="Go to this slide"/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04800" y="504109"/>
              <a:ext cx="535724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A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6" name="ActivePrez - Level 2 Separator"/>
            <p:cNvSpPr/>
            <p:nvPr>
              <p:custDataLst>
                <p:tags r:id="rId22"/>
              </p:custDataLst>
            </p:nvPr>
          </p:nvSpPr>
          <p:spPr>
            <a:xfrm>
              <a:off x="840524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47" name="ActivePrez - Level 2 Inactive Text">
              <a:hlinkClick r:id="rId39" action="ppaction://hlinksldjump" tooltip="Go to this slide"/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16724" y="504109"/>
              <a:ext cx="532518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B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8" name="ActivePrez - Level 2 Separator"/>
            <p:cNvSpPr/>
            <p:nvPr>
              <p:custDataLst>
                <p:tags r:id="rId24"/>
              </p:custDataLst>
            </p:nvPr>
          </p:nvSpPr>
          <p:spPr>
            <a:xfrm>
              <a:off x="1449242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49" name="ActivePrez - Level 2 Inactive Text">
              <a:hlinkClick r:id="rId40" action="ppaction://hlinksldjump" tooltip="Go to this slide"/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525442" y="504109"/>
              <a:ext cx="530915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C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0" name="ActivePrez - Level 2 Separator"/>
            <p:cNvSpPr/>
            <p:nvPr>
              <p:custDataLst>
                <p:tags r:id="rId26"/>
              </p:custDataLst>
            </p:nvPr>
          </p:nvSpPr>
          <p:spPr>
            <a:xfrm>
              <a:off x="2056357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51" name="ActivePrez - Level 2 Active Text">
              <a:hlinkClick r:id="rId41" action="ppaction://hlinksldjump" tooltip="Go to this slide"/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132557" y="500220"/>
              <a:ext cx="524503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Slide E</a:t>
              </a:r>
              <a:endParaRPr lang="en-GB" sz="10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2" name="ActivePrez - Level 2 Separator"/>
            <p:cNvSpPr/>
            <p:nvPr>
              <p:custDataLst>
                <p:tags r:id="rId28"/>
              </p:custDataLst>
            </p:nvPr>
          </p:nvSpPr>
          <p:spPr>
            <a:xfrm>
              <a:off x="2657060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53" name="ActivePrez - Level 2 Inactive Text">
              <a:hlinkClick r:id="rId42" action="ppaction://hlinksldjump" tooltip="Go to this slide"/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733260" y="504109"/>
              <a:ext cx="524503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E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4" name="ActivePrez - Level 2 Separator"/>
            <p:cNvSpPr/>
            <p:nvPr>
              <p:custDataLst>
                <p:tags r:id="rId30"/>
              </p:custDataLst>
            </p:nvPr>
          </p:nvSpPr>
          <p:spPr>
            <a:xfrm>
              <a:off x="3257763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55" name="ActivePrez - Level 2 Inactive Text">
              <a:hlinkClick r:id="rId43" action="ppaction://hlinksldjump" tooltip="Go to this slide"/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333963" y="504109"/>
              <a:ext cx="521297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F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57" name="ActivePrez - Show Button"/>
          <p:cNvGrpSpPr/>
          <p:nvPr>
            <p:custDataLst>
              <p:tags r:id="rId2"/>
            </p:custDataLst>
          </p:nvPr>
        </p:nvGrpSpPr>
        <p:grpSpPr>
          <a:xfrm>
            <a:off x="10657113" y="250109"/>
            <a:ext cx="1534891" cy="506055"/>
            <a:chOff x="10657113" y="250109"/>
            <a:chExt cx="1534891" cy="506055"/>
          </a:xfrm>
        </p:grpSpPr>
        <p:sp useBgFill="1">
          <p:nvSpPr>
            <p:cNvPr id="358" name="Invisible slide background fill"/>
            <p:cNvSpPr/>
            <p:nvPr/>
          </p:nvSpPr>
          <p:spPr>
            <a:xfrm rot="16200000">
              <a:off x="11172504" y="-263337"/>
              <a:ext cx="504112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9" name="Menu button"/>
            <p:cNvSpPr/>
            <p:nvPr/>
          </p:nvSpPr>
          <p:spPr>
            <a:xfrm>
              <a:off x="10657113" y="250109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menu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60" name="ActivePrez - Hide Button"/>
          <p:cNvGrpSpPr/>
          <p:nvPr>
            <p:custDataLst>
              <p:tags r:id="rId3"/>
            </p:custDataLst>
          </p:nvPr>
        </p:nvGrpSpPr>
        <p:grpSpPr>
          <a:xfrm>
            <a:off x="10657113" y="252053"/>
            <a:ext cx="1534889" cy="504111"/>
            <a:chOff x="10657112" y="1144970"/>
            <a:chExt cx="1534889" cy="504111"/>
          </a:xfrm>
        </p:grpSpPr>
        <p:sp useBgFill="1">
          <p:nvSpPr>
            <p:cNvPr id="361" name="Invisible slide background fill"/>
            <p:cNvSpPr/>
            <p:nvPr/>
          </p:nvSpPr>
          <p:spPr>
            <a:xfrm rot="16200000">
              <a:off x="11172501" y="629581"/>
              <a:ext cx="504111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2" name="Close button"/>
            <p:cNvSpPr/>
            <p:nvPr/>
          </p:nvSpPr>
          <p:spPr>
            <a:xfrm>
              <a:off x="10657112" y="1144970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close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98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Slide 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Put your own content on this slide</a:t>
            </a:r>
            <a:endParaRPr lang="en-GB" dirty="0"/>
          </a:p>
        </p:txBody>
      </p:sp>
      <p:grpSp>
        <p:nvGrpSpPr>
          <p:cNvPr id="356" name="ActivePrez Menu"/>
          <p:cNvGrpSpPr/>
          <p:nvPr>
            <p:custDataLst>
              <p:tags r:id="rId1"/>
            </p:custDataLst>
          </p:nvPr>
        </p:nvGrpSpPr>
        <p:grpSpPr>
          <a:xfrm>
            <a:off x="304800" y="246220"/>
            <a:ext cx="10145486" cy="511889"/>
            <a:chOff x="304800" y="246220"/>
            <a:chExt cx="10145486" cy="511889"/>
          </a:xfrm>
        </p:grpSpPr>
        <p:sp>
          <p:nvSpPr>
            <p:cNvPr id="328" name="ActivePrez - Level 1 Bar"/>
            <p:cNvSpPr/>
            <p:nvPr>
              <p:custDataLst>
                <p:tags r:id="rId4"/>
              </p:custDataLst>
            </p:nvPr>
          </p:nvSpPr>
          <p:spPr>
            <a:xfrm>
              <a:off x="304800" y="250108"/>
              <a:ext cx="10145486" cy="2540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9" name="ActivePrez - Level 1 Inactive Text">
              <a:hlinkClick r:id="" action="ppaction://hlinkshowjump?jump=previousslide" tooltip="Go to the previous slide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304800" y="250109"/>
              <a:ext cx="253596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«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0" name="ActivePrez - Level 1 Separator"/>
            <p:cNvSpPr/>
            <p:nvPr>
              <p:custDataLst>
                <p:tags r:id="rId6"/>
              </p:custDataLst>
            </p:nvPr>
          </p:nvSpPr>
          <p:spPr>
            <a:xfrm>
              <a:off x="55839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1" name="ActivePrez - Level 1 Inactive Text">
              <a:hlinkClick r:id="rId33" action="ppaction://hlinksldjump" tooltip="Go to this slide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634596" y="250109"/>
              <a:ext cx="42191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Title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2" name="ActivePrez - Level 1 Separator"/>
            <p:cNvSpPr/>
            <p:nvPr>
              <p:custDataLst>
                <p:tags r:id="rId8"/>
              </p:custDataLst>
            </p:nvPr>
          </p:nvSpPr>
          <p:spPr>
            <a:xfrm>
              <a:off x="105650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3" name="ActivePrez - Level 1 Inactive Text">
              <a:hlinkClick r:id="rId34" action="ppaction://hlinksldjump" tooltip="Go to this slide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32706" y="250109"/>
              <a:ext cx="68320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Section A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4" name="ActivePrez - Level 1 Separator"/>
            <p:cNvSpPr/>
            <p:nvPr>
              <p:custDataLst>
                <p:tags r:id="rId10"/>
              </p:custDataLst>
            </p:nvPr>
          </p:nvSpPr>
          <p:spPr>
            <a:xfrm>
              <a:off x="181590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5" name="ActivePrez - Level 1 Inactive Text">
              <a:hlinkClick r:id="rId35" action="ppaction://hlinksldjump" tooltip="Go to this slide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892106" y="250109"/>
              <a:ext cx="678391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Section B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6" name="ActivePrez - Level 1 Separator"/>
            <p:cNvSpPr/>
            <p:nvPr>
              <p:custDataLst>
                <p:tags r:id="rId12"/>
              </p:custDataLst>
            </p:nvPr>
          </p:nvSpPr>
          <p:spPr>
            <a:xfrm>
              <a:off x="2570497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7" name="ActivePrez - Level 1 Inactive Text">
              <a:hlinkClick r:id="" action="ppaction://customshow?id=0&amp;return=true" tooltip="Show the 4 slide examples and then return here"/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646697" y="250109"/>
              <a:ext cx="914033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Custom Show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8" name="ActivePrez - Level 1 Separator"/>
            <p:cNvSpPr/>
            <p:nvPr>
              <p:custDataLst>
                <p:tags r:id="rId14"/>
              </p:custDataLst>
            </p:nvPr>
          </p:nvSpPr>
          <p:spPr>
            <a:xfrm>
              <a:off x="3560730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9" name="ActivePrez - Level 1 Inactive Text">
              <a:hlinkClick r:id="rId36" action="ppaction://hlinksldjump" tooltip="Go to this slide"/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636930" y="250109"/>
              <a:ext cx="1109599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Digital Marketing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0" name="ActivePrez - Level 1 Separator"/>
            <p:cNvSpPr/>
            <p:nvPr>
              <p:custDataLst>
                <p:tags r:id="rId16"/>
              </p:custDataLst>
            </p:nvPr>
          </p:nvSpPr>
          <p:spPr>
            <a:xfrm>
              <a:off x="4746529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41" name="ActivePrez - Level 1 Inactive Text">
              <a:hlinkClick r:id="rId37" tooltip="Visit us for more free ActivePrez templates"/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822729" y="250109"/>
              <a:ext cx="1127232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ActivePrez Online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2" name="ActivePrez - Level 1 Separator"/>
            <p:cNvSpPr/>
            <p:nvPr>
              <p:custDataLst>
                <p:tags r:id="rId18"/>
              </p:custDataLst>
            </p:nvPr>
          </p:nvSpPr>
          <p:spPr>
            <a:xfrm>
              <a:off x="5949961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43" name="ActivePrez - Level 1 Inactive Text">
              <a:hlinkClick r:id="" action="ppaction://hlinkshowjump?jump=nextslide" tooltip="Go to the next slide"/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026161" y="250109"/>
              <a:ext cx="253596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»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4" name="ActivePrez - Level 2 Bar"/>
            <p:cNvSpPr/>
            <p:nvPr>
              <p:custDataLst>
                <p:tags r:id="rId20"/>
              </p:custDataLst>
            </p:nvPr>
          </p:nvSpPr>
          <p:spPr>
            <a:xfrm>
              <a:off x="304800" y="504108"/>
              <a:ext cx="10145486" cy="254001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5" name="ActivePrez - Level 2 Inactive Text">
              <a:hlinkClick r:id="rId38" action="ppaction://hlinksldjump" tooltip="Go to this slide"/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04800" y="504109"/>
              <a:ext cx="535724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A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6" name="ActivePrez - Level 2 Separator"/>
            <p:cNvSpPr/>
            <p:nvPr>
              <p:custDataLst>
                <p:tags r:id="rId22"/>
              </p:custDataLst>
            </p:nvPr>
          </p:nvSpPr>
          <p:spPr>
            <a:xfrm>
              <a:off x="840524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47" name="ActivePrez - Level 2 Inactive Text">
              <a:hlinkClick r:id="rId39" action="ppaction://hlinksldjump" tooltip="Go to this slide"/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16724" y="504109"/>
              <a:ext cx="532518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B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8" name="ActivePrez - Level 2 Separator"/>
            <p:cNvSpPr/>
            <p:nvPr>
              <p:custDataLst>
                <p:tags r:id="rId24"/>
              </p:custDataLst>
            </p:nvPr>
          </p:nvSpPr>
          <p:spPr>
            <a:xfrm>
              <a:off x="1449242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49" name="ActivePrez - Level 2 Inactive Text">
              <a:hlinkClick r:id="rId40" action="ppaction://hlinksldjump" tooltip="Go to this slide"/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525442" y="504109"/>
              <a:ext cx="530915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C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0" name="ActivePrez - Level 2 Separator"/>
            <p:cNvSpPr/>
            <p:nvPr>
              <p:custDataLst>
                <p:tags r:id="rId26"/>
              </p:custDataLst>
            </p:nvPr>
          </p:nvSpPr>
          <p:spPr>
            <a:xfrm>
              <a:off x="2056357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51" name="ActivePrez - Level 2 Inactive Text">
              <a:hlinkClick r:id="rId41" action="ppaction://hlinksldjump" tooltip="Go to this slide"/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132557" y="504109"/>
              <a:ext cx="524503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E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2" name="ActivePrez - Level 2 Separator"/>
            <p:cNvSpPr/>
            <p:nvPr>
              <p:custDataLst>
                <p:tags r:id="rId28"/>
              </p:custDataLst>
            </p:nvPr>
          </p:nvSpPr>
          <p:spPr>
            <a:xfrm>
              <a:off x="2657060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53" name="ActivePrez - Level 2 Active Text">
              <a:hlinkClick r:id="rId42" action="ppaction://hlinksldjump" tooltip="Go to this slide"/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733260" y="500220"/>
              <a:ext cx="524503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Slide E</a:t>
              </a:r>
              <a:endParaRPr lang="en-GB" sz="10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4" name="ActivePrez - Level 2 Separator"/>
            <p:cNvSpPr/>
            <p:nvPr>
              <p:custDataLst>
                <p:tags r:id="rId30"/>
              </p:custDataLst>
            </p:nvPr>
          </p:nvSpPr>
          <p:spPr>
            <a:xfrm>
              <a:off x="3257763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55" name="ActivePrez - Level 2 Inactive Text">
              <a:hlinkClick r:id="rId43" action="ppaction://hlinksldjump" tooltip="Go to this slide"/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333963" y="504109"/>
              <a:ext cx="521297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F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57" name="ActivePrez - Show Button"/>
          <p:cNvGrpSpPr/>
          <p:nvPr>
            <p:custDataLst>
              <p:tags r:id="rId2"/>
            </p:custDataLst>
          </p:nvPr>
        </p:nvGrpSpPr>
        <p:grpSpPr>
          <a:xfrm>
            <a:off x="10657113" y="250109"/>
            <a:ext cx="1534891" cy="506055"/>
            <a:chOff x="10657113" y="250109"/>
            <a:chExt cx="1534891" cy="506055"/>
          </a:xfrm>
        </p:grpSpPr>
        <p:sp useBgFill="1">
          <p:nvSpPr>
            <p:cNvPr id="358" name="Invisible slide background fill"/>
            <p:cNvSpPr/>
            <p:nvPr/>
          </p:nvSpPr>
          <p:spPr>
            <a:xfrm rot="16200000">
              <a:off x="11172504" y="-263337"/>
              <a:ext cx="504112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9" name="Menu button"/>
            <p:cNvSpPr/>
            <p:nvPr/>
          </p:nvSpPr>
          <p:spPr>
            <a:xfrm>
              <a:off x="10657113" y="250109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menu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60" name="ActivePrez - Hide Button"/>
          <p:cNvGrpSpPr/>
          <p:nvPr>
            <p:custDataLst>
              <p:tags r:id="rId3"/>
            </p:custDataLst>
          </p:nvPr>
        </p:nvGrpSpPr>
        <p:grpSpPr>
          <a:xfrm>
            <a:off x="10657113" y="252053"/>
            <a:ext cx="1534889" cy="504111"/>
            <a:chOff x="10657112" y="1144970"/>
            <a:chExt cx="1534889" cy="504111"/>
          </a:xfrm>
        </p:grpSpPr>
        <p:sp useBgFill="1">
          <p:nvSpPr>
            <p:cNvPr id="361" name="Invisible slide background fill"/>
            <p:cNvSpPr/>
            <p:nvPr/>
          </p:nvSpPr>
          <p:spPr>
            <a:xfrm rot="16200000">
              <a:off x="11172501" y="629581"/>
              <a:ext cx="504111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2" name="Close button"/>
            <p:cNvSpPr/>
            <p:nvPr/>
          </p:nvSpPr>
          <p:spPr>
            <a:xfrm>
              <a:off x="10657112" y="1144970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close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71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Slide F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Put your own content on this slide</a:t>
            </a:r>
            <a:endParaRPr lang="en-GB" dirty="0"/>
          </a:p>
        </p:txBody>
      </p:sp>
      <p:grpSp>
        <p:nvGrpSpPr>
          <p:cNvPr id="356" name="ActivePrez Menu"/>
          <p:cNvGrpSpPr/>
          <p:nvPr>
            <p:custDataLst>
              <p:tags r:id="rId1"/>
            </p:custDataLst>
          </p:nvPr>
        </p:nvGrpSpPr>
        <p:grpSpPr>
          <a:xfrm>
            <a:off x="304800" y="246220"/>
            <a:ext cx="10145486" cy="511889"/>
            <a:chOff x="304800" y="246220"/>
            <a:chExt cx="10145486" cy="511889"/>
          </a:xfrm>
        </p:grpSpPr>
        <p:sp>
          <p:nvSpPr>
            <p:cNvPr id="328" name="ActivePrez - Level 1 Bar"/>
            <p:cNvSpPr/>
            <p:nvPr>
              <p:custDataLst>
                <p:tags r:id="rId4"/>
              </p:custDataLst>
            </p:nvPr>
          </p:nvSpPr>
          <p:spPr>
            <a:xfrm>
              <a:off x="304800" y="250108"/>
              <a:ext cx="10145486" cy="2540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9" name="ActivePrez - Level 1 Inactive Text">
              <a:hlinkClick r:id="" action="ppaction://hlinkshowjump?jump=previousslide" tooltip="Go to the previous slide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304800" y="250109"/>
              <a:ext cx="253596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«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0" name="ActivePrez - Level 1 Separator"/>
            <p:cNvSpPr/>
            <p:nvPr>
              <p:custDataLst>
                <p:tags r:id="rId6"/>
              </p:custDataLst>
            </p:nvPr>
          </p:nvSpPr>
          <p:spPr>
            <a:xfrm>
              <a:off x="55839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1" name="ActivePrez - Level 1 Inactive Text">
              <a:hlinkClick r:id="rId33" action="ppaction://hlinksldjump" tooltip="Go to this slide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634596" y="250109"/>
              <a:ext cx="42191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Title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2" name="ActivePrez - Level 1 Separator"/>
            <p:cNvSpPr/>
            <p:nvPr>
              <p:custDataLst>
                <p:tags r:id="rId8"/>
              </p:custDataLst>
            </p:nvPr>
          </p:nvSpPr>
          <p:spPr>
            <a:xfrm>
              <a:off x="105650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3" name="ActivePrez - Level 1 Inactive Text">
              <a:hlinkClick r:id="rId34" action="ppaction://hlinksldjump" tooltip="Go to this slide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32706" y="250109"/>
              <a:ext cx="68320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Section A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4" name="ActivePrez - Level 1 Separator"/>
            <p:cNvSpPr/>
            <p:nvPr>
              <p:custDataLst>
                <p:tags r:id="rId10"/>
              </p:custDataLst>
            </p:nvPr>
          </p:nvSpPr>
          <p:spPr>
            <a:xfrm>
              <a:off x="181590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5" name="ActivePrez - Level 1 Inactive Text">
              <a:hlinkClick r:id="rId35" action="ppaction://hlinksldjump" tooltip="Go to this slide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892106" y="250109"/>
              <a:ext cx="678391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Section B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6" name="ActivePrez - Level 1 Separator"/>
            <p:cNvSpPr/>
            <p:nvPr>
              <p:custDataLst>
                <p:tags r:id="rId12"/>
              </p:custDataLst>
            </p:nvPr>
          </p:nvSpPr>
          <p:spPr>
            <a:xfrm>
              <a:off x="2570497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7" name="ActivePrez - Level 1 Inactive Text">
              <a:hlinkClick r:id="" action="ppaction://customshow?id=0&amp;return=true" tooltip="Show the 4 slide examples and then return here"/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646697" y="250109"/>
              <a:ext cx="914033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Custom Show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8" name="ActivePrez - Level 1 Separator"/>
            <p:cNvSpPr/>
            <p:nvPr>
              <p:custDataLst>
                <p:tags r:id="rId14"/>
              </p:custDataLst>
            </p:nvPr>
          </p:nvSpPr>
          <p:spPr>
            <a:xfrm>
              <a:off x="3560730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9" name="ActivePrez - Level 1 Inactive Text">
              <a:hlinkClick r:id="rId36" action="ppaction://hlinksldjump" tooltip="Go to this slide"/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636930" y="250109"/>
              <a:ext cx="1109599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Digital Marketing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0" name="ActivePrez - Level 1 Separator"/>
            <p:cNvSpPr/>
            <p:nvPr>
              <p:custDataLst>
                <p:tags r:id="rId16"/>
              </p:custDataLst>
            </p:nvPr>
          </p:nvSpPr>
          <p:spPr>
            <a:xfrm>
              <a:off x="4746529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41" name="ActivePrez - Level 1 Inactive Text">
              <a:hlinkClick r:id="rId37" tooltip="Visit us for more free ActivePrez templates"/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822729" y="250109"/>
              <a:ext cx="1127232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ActivePrez Online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2" name="ActivePrez - Level 1 Separator"/>
            <p:cNvSpPr/>
            <p:nvPr>
              <p:custDataLst>
                <p:tags r:id="rId18"/>
              </p:custDataLst>
            </p:nvPr>
          </p:nvSpPr>
          <p:spPr>
            <a:xfrm>
              <a:off x="5949961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43" name="ActivePrez - Level 1 Inactive Text">
              <a:hlinkClick r:id="" action="ppaction://hlinkshowjump?jump=nextslide" tooltip="Go to the next slide"/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026161" y="250109"/>
              <a:ext cx="253596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»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4" name="ActivePrez - Level 2 Bar"/>
            <p:cNvSpPr/>
            <p:nvPr>
              <p:custDataLst>
                <p:tags r:id="rId20"/>
              </p:custDataLst>
            </p:nvPr>
          </p:nvSpPr>
          <p:spPr>
            <a:xfrm>
              <a:off x="304800" y="504108"/>
              <a:ext cx="10145486" cy="254001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5" name="ActivePrez - Level 2 Inactive Text">
              <a:hlinkClick r:id="rId38" action="ppaction://hlinksldjump" tooltip="Go to this slide"/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04800" y="504109"/>
              <a:ext cx="535724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A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6" name="ActivePrez - Level 2 Separator"/>
            <p:cNvSpPr/>
            <p:nvPr>
              <p:custDataLst>
                <p:tags r:id="rId22"/>
              </p:custDataLst>
            </p:nvPr>
          </p:nvSpPr>
          <p:spPr>
            <a:xfrm>
              <a:off x="840524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47" name="ActivePrez - Level 2 Inactive Text">
              <a:hlinkClick r:id="rId39" action="ppaction://hlinksldjump" tooltip="Go to this slide"/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16724" y="504109"/>
              <a:ext cx="532518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B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8" name="ActivePrez - Level 2 Separator"/>
            <p:cNvSpPr/>
            <p:nvPr>
              <p:custDataLst>
                <p:tags r:id="rId24"/>
              </p:custDataLst>
            </p:nvPr>
          </p:nvSpPr>
          <p:spPr>
            <a:xfrm>
              <a:off x="1449242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49" name="ActivePrez - Level 2 Inactive Text">
              <a:hlinkClick r:id="rId40" action="ppaction://hlinksldjump" tooltip="Go to this slide"/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525442" y="504109"/>
              <a:ext cx="530915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C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0" name="ActivePrez - Level 2 Separator"/>
            <p:cNvSpPr/>
            <p:nvPr>
              <p:custDataLst>
                <p:tags r:id="rId26"/>
              </p:custDataLst>
            </p:nvPr>
          </p:nvSpPr>
          <p:spPr>
            <a:xfrm>
              <a:off x="2056357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51" name="ActivePrez - Level 2 Inactive Text">
              <a:hlinkClick r:id="rId41" action="ppaction://hlinksldjump" tooltip="Go to this slide"/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132557" y="504109"/>
              <a:ext cx="524503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E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2" name="ActivePrez - Level 2 Separator"/>
            <p:cNvSpPr/>
            <p:nvPr>
              <p:custDataLst>
                <p:tags r:id="rId28"/>
              </p:custDataLst>
            </p:nvPr>
          </p:nvSpPr>
          <p:spPr>
            <a:xfrm>
              <a:off x="2657060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53" name="ActivePrez - Level 2 Inactive Text">
              <a:hlinkClick r:id="rId42" action="ppaction://hlinksldjump" tooltip="Go to this slide"/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733260" y="504109"/>
              <a:ext cx="524503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E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4" name="ActivePrez - Level 2 Separator"/>
            <p:cNvSpPr/>
            <p:nvPr>
              <p:custDataLst>
                <p:tags r:id="rId30"/>
              </p:custDataLst>
            </p:nvPr>
          </p:nvSpPr>
          <p:spPr>
            <a:xfrm>
              <a:off x="3257763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55" name="ActivePrez - Level 2 Active Text">
              <a:hlinkClick r:id="rId43" action="ppaction://hlinksldjump" tooltip="Go to this slide"/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333963" y="500220"/>
              <a:ext cx="521297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Slide F</a:t>
              </a:r>
              <a:endParaRPr lang="en-GB" sz="10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57" name="ActivePrez - Show Button"/>
          <p:cNvGrpSpPr/>
          <p:nvPr>
            <p:custDataLst>
              <p:tags r:id="rId2"/>
            </p:custDataLst>
          </p:nvPr>
        </p:nvGrpSpPr>
        <p:grpSpPr>
          <a:xfrm>
            <a:off x="10657113" y="250109"/>
            <a:ext cx="1534891" cy="506055"/>
            <a:chOff x="10657113" y="250109"/>
            <a:chExt cx="1534891" cy="506055"/>
          </a:xfrm>
        </p:grpSpPr>
        <p:sp useBgFill="1">
          <p:nvSpPr>
            <p:cNvPr id="358" name="Invisible slide background fill"/>
            <p:cNvSpPr/>
            <p:nvPr/>
          </p:nvSpPr>
          <p:spPr>
            <a:xfrm rot="16200000">
              <a:off x="11172504" y="-263337"/>
              <a:ext cx="504112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9" name="Menu button"/>
            <p:cNvSpPr/>
            <p:nvPr/>
          </p:nvSpPr>
          <p:spPr>
            <a:xfrm>
              <a:off x="10657113" y="250109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menu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60" name="ActivePrez - Hide Button"/>
          <p:cNvGrpSpPr/>
          <p:nvPr>
            <p:custDataLst>
              <p:tags r:id="rId3"/>
            </p:custDataLst>
          </p:nvPr>
        </p:nvGrpSpPr>
        <p:grpSpPr>
          <a:xfrm>
            <a:off x="10657113" y="252053"/>
            <a:ext cx="1534889" cy="504111"/>
            <a:chOff x="10657112" y="1144970"/>
            <a:chExt cx="1534889" cy="504111"/>
          </a:xfrm>
        </p:grpSpPr>
        <p:sp useBgFill="1">
          <p:nvSpPr>
            <p:cNvPr id="361" name="Invisible slide background fill"/>
            <p:cNvSpPr/>
            <p:nvPr/>
          </p:nvSpPr>
          <p:spPr>
            <a:xfrm rot="16200000">
              <a:off x="11172501" y="629581"/>
              <a:ext cx="504111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2" name="Close button"/>
            <p:cNvSpPr/>
            <p:nvPr/>
          </p:nvSpPr>
          <p:spPr>
            <a:xfrm>
              <a:off x="10657112" y="1144970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close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835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 online for Digital Marketing…</a:t>
            </a:r>
            <a:endParaRPr lang="en-GB" dirty="0"/>
          </a:p>
        </p:txBody>
      </p:sp>
      <p:grpSp>
        <p:nvGrpSpPr>
          <p:cNvPr id="6" name="vicon : presentation powerpoint keynote"/>
          <p:cNvGrpSpPr>
            <a:grpSpLocks noChangeAspect="1"/>
          </p:cNvGrpSpPr>
          <p:nvPr/>
        </p:nvGrpSpPr>
        <p:grpSpPr bwMode="auto">
          <a:xfrm>
            <a:off x="1418080" y="2803713"/>
            <a:ext cx="635000" cy="635000"/>
            <a:chOff x="27" y="36"/>
            <a:chExt cx="400" cy="400"/>
          </a:xfrm>
          <a:solidFill>
            <a:schemeClr val="accent5"/>
          </a:solidFill>
        </p:grpSpPr>
        <p:sp>
          <p:nvSpPr>
            <p:cNvPr id="9" name="Icon Element"/>
            <p:cNvSpPr>
              <a:spLocks noChangeAspect="1" noEditPoints="1"/>
            </p:cNvSpPr>
            <p:nvPr/>
          </p:nvSpPr>
          <p:spPr bwMode="auto">
            <a:xfrm>
              <a:off x="27" y="36"/>
              <a:ext cx="400" cy="271"/>
            </a:xfrm>
            <a:custGeom>
              <a:avLst/>
              <a:gdLst>
                <a:gd name="T0" fmla="*/ 178 w 3201"/>
                <a:gd name="T1" fmla="*/ 179 h 2166"/>
                <a:gd name="T2" fmla="*/ 178 w 3201"/>
                <a:gd name="T3" fmla="*/ 1987 h 2166"/>
                <a:gd name="T4" fmla="*/ 3023 w 3201"/>
                <a:gd name="T5" fmla="*/ 1987 h 2166"/>
                <a:gd name="T6" fmla="*/ 3023 w 3201"/>
                <a:gd name="T7" fmla="*/ 179 h 2166"/>
                <a:gd name="T8" fmla="*/ 178 w 3201"/>
                <a:gd name="T9" fmla="*/ 179 h 2166"/>
                <a:gd name="T10" fmla="*/ 89 w 3201"/>
                <a:gd name="T11" fmla="*/ 0 h 2166"/>
                <a:gd name="T12" fmla="*/ 3111 w 3201"/>
                <a:gd name="T13" fmla="*/ 0 h 2166"/>
                <a:gd name="T14" fmla="*/ 3135 w 3201"/>
                <a:gd name="T15" fmla="*/ 3 h 2166"/>
                <a:gd name="T16" fmla="*/ 3156 w 3201"/>
                <a:gd name="T17" fmla="*/ 12 h 2166"/>
                <a:gd name="T18" fmla="*/ 3174 w 3201"/>
                <a:gd name="T19" fmla="*/ 26 h 2166"/>
                <a:gd name="T20" fmla="*/ 3188 w 3201"/>
                <a:gd name="T21" fmla="*/ 44 h 2166"/>
                <a:gd name="T22" fmla="*/ 3197 w 3201"/>
                <a:gd name="T23" fmla="*/ 65 h 2166"/>
                <a:gd name="T24" fmla="*/ 3201 w 3201"/>
                <a:gd name="T25" fmla="*/ 89 h 2166"/>
                <a:gd name="T26" fmla="*/ 3201 w 3201"/>
                <a:gd name="T27" fmla="*/ 2077 h 2166"/>
                <a:gd name="T28" fmla="*/ 3197 w 3201"/>
                <a:gd name="T29" fmla="*/ 2100 h 2166"/>
                <a:gd name="T30" fmla="*/ 3188 w 3201"/>
                <a:gd name="T31" fmla="*/ 2122 h 2166"/>
                <a:gd name="T32" fmla="*/ 3174 w 3201"/>
                <a:gd name="T33" fmla="*/ 2140 h 2166"/>
                <a:gd name="T34" fmla="*/ 3156 w 3201"/>
                <a:gd name="T35" fmla="*/ 2154 h 2166"/>
                <a:gd name="T36" fmla="*/ 3135 w 3201"/>
                <a:gd name="T37" fmla="*/ 2163 h 2166"/>
                <a:gd name="T38" fmla="*/ 3111 w 3201"/>
                <a:gd name="T39" fmla="*/ 2166 h 2166"/>
                <a:gd name="T40" fmla="*/ 89 w 3201"/>
                <a:gd name="T41" fmla="*/ 2166 h 2166"/>
                <a:gd name="T42" fmla="*/ 66 w 3201"/>
                <a:gd name="T43" fmla="*/ 2163 h 2166"/>
                <a:gd name="T44" fmla="*/ 45 w 3201"/>
                <a:gd name="T45" fmla="*/ 2154 h 2166"/>
                <a:gd name="T46" fmla="*/ 26 w 3201"/>
                <a:gd name="T47" fmla="*/ 2140 h 2166"/>
                <a:gd name="T48" fmla="*/ 13 w 3201"/>
                <a:gd name="T49" fmla="*/ 2122 h 2166"/>
                <a:gd name="T50" fmla="*/ 3 w 3201"/>
                <a:gd name="T51" fmla="*/ 2100 h 2166"/>
                <a:gd name="T52" fmla="*/ 0 w 3201"/>
                <a:gd name="T53" fmla="*/ 2077 h 2166"/>
                <a:gd name="T54" fmla="*/ 0 w 3201"/>
                <a:gd name="T55" fmla="*/ 89 h 2166"/>
                <a:gd name="T56" fmla="*/ 3 w 3201"/>
                <a:gd name="T57" fmla="*/ 65 h 2166"/>
                <a:gd name="T58" fmla="*/ 13 w 3201"/>
                <a:gd name="T59" fmla="*/ 44 h 2166"/>
                <a:gd name="T60" fmla="*/ 26 w 3201"/>
                <a:gd name="T61" fmla="*/ 26 h 2166"/>
                <a:gd name="T62" fmla="*/ 45 w 3201"/>
                <a:gd name="T63" fmla="*/ 12 h 2166"/>
                <a:gd name="T64" fmla="*/ 66 w 3201"/>
                <a:gd name="T65" fmla="*/ 3 h 2166"/>
                <a:gd name="T66" fmla="*/ 89 w 3201"/>
                <a:gd name="T67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01" h="2166">
                  <a:moveTo>
                    <a:pt x="178" y="179"/>
                  </a:moveTo>
                  <a:lnTo>
                    <a:pt x="178" y="1987"/>
                  </a:lnTo>
                  <a:lnTo>
                    <a:pt x="3023" y="1987"/>
                  </a:lnTo>
                  <a:lnTo>
                    <a:pt x="3023" y="179"/>
                  </a:lnTo>
                  <a:lnTo>
                    <a:pt x="178" y="179"/>
                  </a:lnTo>
                  <a:close/>
                  <a:moveTo>
                    <a:pt x="89" y="0"/>
                  </a:moveTo>
                  <a:lnTo>
                    <a:pt x="3111" y="0"/>
                  </a:lnTo>
                  <a:lnTo>
                    <a:pt x="3135" y="3"/>
                  </a:lnTo>
                  <a:lnTo>
                    <a:pt x="3156" y="12"/>
                  </a:lnTo>
                  <a:lnTo>
                    <a:pt x="3174" y="26"/>
                  </a:lnTo>
                  <a:lnTo>
                    <a:pt x="3188" y="44"/>
                  </a:lnTo>
                  <a:lnTo>
                    <a:pt x="3197" y="65"/>
                  </a:lnTo>
                  <a:lnTo>
                    <a:pt x="3201" y="89"/>
                  </a:lnTo>
                  <a:lnTo>
                    <a:pt x="3201" y="2077"/>
                  </a:lnTo>
                  <a:lnTo>
                    <a:pt x="3197" y="2100"/>
                  </a:lnTo>
                  <a:lnTo>
                    <a:pt x="3188" y="2122"/>
                  </a:lnTo>
                  <a:lnTo>
                    <a:pt x="3174" y="2140"/>
                  </a:lnTo>
                  <a:lnTo>
                    <a:pt x="3156" y="2154"/>
                  </a:lnTo>
                  <a:lnTo>
                    <a:pt x="3135" y="2163"/>
                  </a:lnTo>
                  <a:lnTo>
                    <a:pt x="3111" y="2166"/>
                  </a:lnTo>
                  <a:lnTo>
                    <a:pt x="89" y="2166"/>
                  </a:lnTo>
                  <a:lnTo>
                    <a:pt x="66" y="2163"/>
                  </a:lnTo>
                  <a:lnTo>
                    <a:pt x="45" y="2154"/>
                  </a:lnTo>
                  <a:lnTo>
                    <a:pt x="26" y="2140"/>
                  </a:lnTo>
                  <a:lnTo>
                    <a:pt x="13" y="2122"/>
                  </a:lnTo>
                  <a:lnTo>
                    <a:pt x="3" y="2100"/>
                  </a:lnTo>
                  <a:lnTo>
                    <a:pt x="0" y="2077"/>
                  </a:lnTo>
                  <a:lnTo>
                    <a:pt x="0" y="89"/>
                  </a:lnTo>
                  <a:lnTo>
                    <a:pt x="3" y="65"/>
                  </a:lnTo>
                  <a:lnTo>
                    <a:pt x="13" y="44"/>
                  </a:lnTo>
                  <a:lnTo>
                    <a:pt x="26" y="26"/>
                  </a:lnTo>
                  <a:lnTo>
                    <a:pt x="45" y="12"/>
                  </a:lnTo>
                  <a:lnTo>
                    <a:pt x="66" y="3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Icon Element"/>
            <p:cNvSpPr>
              <a:spLocks noChangeAspect="1"/>
            </p:cNvSpPr>
            <p:nvPr/>
          </p:nvSpPr>
          <p:spPr bwMode="auto">
            <a:xfrm>
              <a:off x="97" y="111"/>
              <a:ext cx="133" cy="134"/>
            </a:xfrm>
            <a:custGeom>
              <a:avLst/>
              <a:gdLst>
                <a:gd name="T0" fmla="*/ 566 w 1069"/>
                <a:gd name="T1" fmla="*/ 0 h 1069"/>
                <a:gd name="T2" fmla="*/ 611 w 1069"/>
                <a:gd name="T3" fmla="*/ 6 h 1069"/>
                <a:gd name="T4" fmla="*/ 630 w 1069"/>
                <a:gd name="T5" fmla="*/ 24 h 1069"/>
                <a:gd name="T6" fmla="*/ 634 w 1069"/>
                <a:gd name="T7" fmla="*/ 50 h 1069"/>
                <a:gd name="T8" fmla="*/ 638 w 1069"/>
                <a:gd name="T9" fmla="*/ 459 h 1069"/>
                <a:gd name="T10" fmla="*/ 734 w 1069"/>
                <a:gd name="T11" fmla="*/ 415 h 1069"/>
                <a:gd name="T12" fmla="*/ 810 w 1069"/>
                <a:gd name="T13" fmla="*/ 382 h 1069"/>
                <a:gd name="T14" fmla="*/ 870 w 1069"/>
                <a:gd name="T15" fmla="*/ 357 h 1069"/>
                <a:gd name="T16" fmla="*/ 913 w 1069"/>
                <a:gd name="T17" fmla="*/ 338 h 1069"/>
                <a:gd name="T18" fmla="*/ 945 w 1069"/>
                <a:gd name="T19" fmla="*/ 325 h 1069"/>
                <a:gd name="T20" fmla="*/ 966 w 1069"/>
                <a:gd name="T21" fmla="*/ 317 h 1069"/>
                <a:gd name="T22" fmla="*/ 978 w 1069"/>
                <a:gd name="T23" fmla="*/ 313 h 1069"/>
                <a:gd name="T24" fmla="*/ 986 w 1069"/>
                <a:gd name="T25" fmla="*/ 310 h 1069"/>
                <a:gd name="T26" fmla="*/ 990 w 1069"/>
                <a:gd name="T27" fmla="*/ 309 h 1069"/>
                <a:gd name="T28" fmla="*/ 1003 w 1069"/>
                <a:gd name="T29" fmla="*/ 312 h 1069"/>
                <a:gd name="T30" fmla="*/ 1023 w 1069"/>
                <a:gd name="T31" fmla="*/ 325 h 1069"/>
                <a:gd name="T32" fmla="*/ 1048 w 1069"/>
                <a:gd name="T33" fmla="*/ 386 h 1069"/>
                <a:gd name="T34" fmla="*/ 1066 w 1069"/>
                <a:gd name="T35" fmla="*/ 492 h 1069"/>
                <a:gd name="T36" fmla="*/ 1064 w 1069"/>
                <a:gd name="T37" fmla="*/ 599 h 1069"/>
                <a:gd name="T38" fmla="*/ 1039 w 1069"/>
                <a:gd name="T39" fmla="*/ 708 h 1069"/>
                <a:gd name="T40" fmla="*/ 992 w 1069"/>
                <a:gd name="T41" fmla="*/ 809 h 1069"/>
                <a:gd name="T42" fmla="*/ 927 w 1069"/>
                <a:gd name="T43" fmla="*/ 896 h 1069"/>
                <a:gd name="T44" fmla="*/ 846 w 1069"/>
                <a:gd name="T45" fmla="*/ 968 h 1069"/>
                <a:gd name="T46" fmla="*/ 751 w 1069"/>
                <a:gd name="T47" fmla="*/ 1022 h 1069"/>
                <a:gd name="T48" fmla="*/ 648 w 1069"/>
                <a:gd name="T49" fmla="*/ 1057 h 1069"/>
                <a:gd name="T50" fmla="*/ 535 w 1069"/>
                <a:gd name="T51" fmla="*/ 1069 h 1069"/>
                <a:gd name="T52" fmla="*/ 470 w 1069"/>
                <a:gd name="T53" fmla="*/ 1064 h 1069"/>
                <a:gd name="T54" fmla="*/ 357 w 1069"/>
                <a:gd name="T55" fmla="*/ 1038 h 1069"/>
                <a:gd name="T56" fmla="*/ 256 w 1069"/>
                <a:gd name="T57" fmla="*/ 990 h 1069"/>
                <a:gd name="T58" fmla="*/ 169 w 1069"/>
                <a:gd name="T59" fmla="*/ 924 h 1069"/>
                <a:gd name="T60" fmla="*/ 97 w 1069"/>
                <a:gd name="T61" fmla="*/ 841 h 1069"/>
                <a:gd name="T62" fmla="*/ 43 w 1069"/>
                <a:gd name="T63" fmla="*/ 746 h 1069"/>
                <a:gd name="T64" fmla="*/ 10 w 1069"/>
                <a:gd name="T65" fmla="*/ 640 h 1069"/>
                <a:gd name="T66" fmla="*/ 0 w 1069"/>
                <a:gd name="T67" fmla="*/ 527 h 1069"/>
                <a:gd name="T68" fmla="*/ 13 w 1069"/>
                <a:gd name="T69" fmla="*/ 413 h 1069"/>
                <a:gd name="T70" fmla="*/ 49 w 1069"/>
                <a:gd name="T71" fmla="*/ 307 h 1069"/>
                <a:gd name="T72" fmla="*/ 106 w 1069"/>
                <a:gd name="T73" fmla="*/ 213 h 1069"/>
                <a:gd name="T74" fmla="*/ 180 w 1069"/>
                <a:gd name="T75" fmla="*/ 134 h 1069"/>
                <a:gd name="T76" fmla="*/ 267 w 1069"/>
                <a:gd name="T77" fmla="*/ 71 h 1069"/>
                <a:gd name="T78" fmla="*/ 367 w 1069"/>
                <a:gd name="T79" fmla="*/ 26 h 1069"/>
                <a:gd name="T80" fmla="*/ 476 w 1069"/>
                <a:gd name="T81" fmla="*/ 2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9" h="1069">
                  <a:moveTo>
                    <a:pt x="534" y="0"/>
                  </a:moveTo>
                  <a:lnTo>
                    <a:pt x="566" y="0"/>
                  </a:lnTo>
                  <a:lnTo>
                    <a:pt x="599" y="3"/>
                  </a:lnTo>
                  <a:lnTo>
                    <a:pt x="611" y="6"/>
                  </a:lnTo>
                  <a:lnTo>
                    <a:pt x="622" y="14"/>
                  </a:lnTo>
                  <a:lnTo>
                    <a:pt x="630" y="24"/>
                  </a:lnTo>
                  <a:lnTo>
                    <a:pt x="634" y="36"/>
                  </a:lnTo>
                  <a:lnTo>
                    <a:pt x="634" y="50"/>
                  </a:lnTo>
                  <a:lnTo>
                    <a:pt x="581" y="483"/>
                  </a:lnTo>
                  <a:lnTo>
                    <a:pt x="638" y="459"/>
                  </a:lnTo>
                  <a:lnTo>
                    <a:pt x="688" y="436"/>
                  </a:lnTo>
                  <a:lnTo>
                    <a:pt x="734" y="415"/>
                  </a:lnTo>
                  <a:lnTo>
                    <a:pt x="775" y="398"/>
                  </a:lnTo>
                  <a:lnTo>
                    <a:pt x="810" y="382"/>
                  </a:lnTo>
                  <a:lnTo>
                    <a:pt x="842" y="369"/>
                  </a:lnTo>
                  <a:lnTo>
                    <a:pt x="870" y="357"/>
                  </a:lnTo>
                  <a:lnTo>
                    <a:pt x="893" y="347"/>
                  </a:lnTo>
                  <a:lnTo>
                    <a:pt x="913" y="338"/>
                  </a:lnTo>
                  <a:lnTo>
                    <a:pt x="931" y="331"/>
                  </a:lnTo>
                  <a:lnTo>
                    <a:pt x="945" y="325"/>
                  </a:lnTo>
                  <a:lnTo>
                    <a:pt x="956" y="320"/>
                  </a:lnTo>
                  <a:lnTo>
                    <a:pt x="966" y="317"/>
                  </a:lnTo>
                  <a:lnTo>
                    <a:pt x="973" y="314"/>
                  </a:lnTo>
                  <a:lnTo>
                    <a:pt x="978" y="313"/>
                  </a:lnTo>
                  <a:lnTo>
                    <a:pt x="982" y="310"/>
                  </a:lnTo>
                  <a:lnTo>
                    <a:pt x="986" y="310"/>
                  </a:lnTo>
                  <a:lnTo>
                    <a:pt x="988" y="309"/>
                  </a:lnTo>
                  <a:lnTo>
                    <a:pt x="990" y="309"/>
                  </a:lnTo>
                  <a:lnTo>
                    <a:pt x="991" y="309"/>
                  </a:lnTo>
                  <a:lnTo>
                    <a:pt x="1003" y="312"/>
                  </a:lnTo>
                  <a:lnTo>
                    <a:pt x="1015" y="316"/>
                  </a:lnTo>
                  <a:lnTo>
                    <a:pt x="1023" y="325"/>
                  </a:lnTo>
                  <a:lnTo>
                    <a:pt x="1030" y="335"/>
                  </a:lnTo>
                  <a:lnTo>
                    <a:pt x="1048" y="386"/>
                  </a:lnTo>
                  <a:lnTo>
                    <a:pt x="1060" y="438"/>
                  </a:lnTo>
                  <a:lnTo>
                    <a:pt x="1066" y="492"/>
                  </a:lnTo>
                  <a:lnTo>
                    <a:pt x="1069" y="545"/>
                  </a:lnTo>
                  <a:lnTo>
                    <a:pt x="1064" y="599"/>
                  </a:lnTo>
                  <a:lnTo>
                    <a:pt x="1054" y="655"/>
                  </a:lnTo>
                  <a:lnTo>
                    <a:pt x="1039" y="708"/>
                  </a:lnTo>
                  <a:lnTo>
                    <a:pt x="1018" y="760"/>
                  </a:lnTo>
                  <a:lnTo>
                    <a:pt x="992" y="809"/>
                  </a:lnTo>
                  <a:lnTo>
                    <a:pt x="961" y="854"/>
                  </a:lnTo>
                  <a:lnTo>
                    <a:pt x="927" y="896"/>
                  </a:lnTo>
                  <a:lnTo>
                    <a:pt x="888" y="934"/>
                  </a:lnTo>
                  <a:lnTo>
                    <a:pt x="846" y="968"/>
                  </a:lnTo>
                  <a:lnTo>
                    <a:pt x="800" y="997"/>
                  </a:lnTo>
                  <a:lnTo>
                    <a:pt x="751" y="1022"/>
                  </a:lnTo>
                  <a:lnTo>
                    <a:pt x="701" y="1042"/>
                  </a:lnTo>
                  <a:lnTo>
                    <a:pt x="648" y="1057"/>
                  </a:lnTo>
                  <a:lnTo>
                    <a:pt x="591" y="1065"/>
                  </a:lnTo>
                  <a:lnTo>
                    <a:pt x="535" y="1069"/>
                  </a:lnTo>
                  <a:lnTo>
                    <a:pt x="502" y="1068"/>
                  </a:lnTo>
                  <a:lnTo>
                    <a:pt x="470" y="1064"/>
                  </a:lnTo>
                  <a:lnTo>
                    <a:pt x="412" y="1054"/>
                  </a:lnTo>
                  <a:lnTo>
                    <a:pt x="357" y="1038"/>
                  </a:lnTo>
                  <a:lnTo>
                    <a:pt x="305" y="1017"/>
                  </a:lnTo>
                  <a:lnTo>
                    <a:pt x="256" y="990"/>
                  </a:lnTo>
                  <a:lnTo>
                    <a:pt x="211" y="959"/>
                  </a:lnTo>
                  <a:lnTo>
                    <a:pt x="169" y="924"/>
                  </a:lnTo>
                  <a:lnTo>
                    <a:pt x="130" y="884"/>
                  </a:lnTo>
                  <a:lnTo>
                    <a:pt x="97" y="841"/>
                  </a:lnTo>
                  <a:lnTo>
                    <a:pt x="68" y="795"/>
                  </a:lnTo>
                  <a:lnTo>
                    <a:pt x="43" y="746"/>
                  </a:lnTo>
                  <a:lnTo>
                    <a:pt x="24" y="694"/>
                  </a:lnTo>
                  <a:lnTo>
                    <a:pt x="10" y="640"/>
                  </a:lnTo>
                  <a:lnTo>
                    <a:pt x="2" y="585"/>
                  </a:lnTo>
                  <a:lnTo>
                    <a:pt x="0" y="527"/>
                  </a:lnTo>
                  <a:lnTo>
                    <a:pt x="3" y="470"/>
                  </a:lnTo>
                  <a:lnTo>
                    <a:pt x="13" y="413"/>
                  </a:lnTo>
                  <a:lnTo>
                    <a:pt x="28" y="359"/>
                  </a:lnTo>
                  <a:lnTo>
                    <a:pt x="49" y="307"/>
                  </a:lnTo>
                  <a:lnTo>
                    <a:pt x="76" y="258"/>
                  </a:lnTo>
                  <a:lnTo>
                    <a:pt x="106" y="213"/>
                  </a:lnTo>
                  <a:lnTo>
                    <a:pt x="141" y="172"/>
                  </a:lnTo>
                  <a:lnTo>
                    <a:pt x="180" y="134"/>
                  </a:lnTo>
                  <a:lnTo>
                    <a:pt x="222" y="100"/>
                  </a:lnTo>
                  <a:lnTo>
                    <a:pt x="267" y="71"/>
                  </a:lnTo>
                  <a:lnTo>
                    <a:pt x="316" y="45"/>
                  </a:lnTo>
                  <a:lnTo>
                    <a:pt x="367" y="26"/>
                  </a:lnTo>
                  <a:lnTo>
                    <a:pt x="421" y="11"/>
                  </a:lnTo>
                  <a:lnTo>
                    <a:pt x="476" y="2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Icon Element"/>
            <p:cNvSpPr>
              <a:spLocks noChangeAspect="1"/>
            </p:cNvSpPr>
            <p:nvPr/>
          </p:nvSpPr>
          <p:spPr bwMode="auto">
            <a:xfrm>
              <a:off x="190" y="86"/>
              <a:ext cx="53" cy="55"/>
            </a:xfrm>
            <a:custGeom>
              <a:avLst/>
              <a:gdLst>
                <a:gd name="T0" fmla="*/ 76 w 419"/>
                <a:gd name="T1" fmla="*/ 0 h 448"/>
                <a:gd name="T2" fmla="*/ 125 w 419"/>
                <a:gd name="T3" fmla="*/ 9 h 448"/>
                <a:gd name="T4" fmla="*/ 173 w 419"/>
                <a:gd name="T5" fmla="*/ 25 h 448"/>
                <a:gd name="T6" fmla="*/ 218 w 419"/>
                <a:gd name="T7" fmla="*/ 44 h 448"/>
                <a:gd name="T8" fmla="*/ 261 w 419"/>
                <a:gd name="T9" fmla="*/ 69 h 448"/>
                <a:gd name="T10" fmla="*/ 300 w 419"/>
                <a:gd name="T11" fmla="*/ 99 h 448"/>
                <a:gd name="T12" fmla="*/ 335 w 419"/>
                <a:gd name="T13" fmla="*/ 133 h 448"/>
                <a:gd name="T14" fmla="*/ 367 w 419"/>
                <a:gd name="T15" fmla="*/ 171 h 448"/>
                <a:gd name="T16" fmla="*/ 395 w 419"/>
                <a:gd name="T17" fmla="*/ 213 h 448"/>
                <a:gd name="T18" fmla="*/ 417 w 419"/>
                <a:gd name="T19" fmla="*/ 258 h 448"/>
                <a:gd name="T20" fmla="*/ 419 w 419"/>
                <a:gd name="T21" fmla="*/ 267 h 448"/>
                <a:gd name="T22" fmla="*/ 417 w 419"/>
                <a:gd name="T23" fmla="*/ 276 h 448"/>
                <a:gd name="T24" fmla="*/ 415 w 419"/>
                <a:gd name="T25" fmla="*/ 280 h 448"/>
                <a:gd name="T26" fmla="*/ 413 w 419"/>
                <a:gd name="T27" fmla="*/ 283 h 448"/>
                <a:gd name="T28" fmla="*/ 408 w 419"/>
                <a:gd name="T29" fmla="*/ 287 h 448"/>
                <a:gd name="T30" fmla="*/ 405 w 419"/>
                <a:gd name="T31" fmla="*/ 289 h 448"/>
                <a:gd name="T32" fmla="*/ 32 w 419"/>
                <a:gd name="T33" fmla="*/ 446 h 448"/>
                <a:gd name="T34" fmla="*/ 28 w 419"/>
                <a:gd name="T35" fmla="*/ 447 h 448"/>
                <a:gd name="T36" fmla="*/ 23 w 419"/>
                <a:gd name="T37" fmla="*/ 448 h 448"/>
                <a:gd name="T38" fmla="*/ 19 w 419"/>
                <a:gd name="T39" fmla="*/ 447 h 448"/>
                <a:gd name="T40" fmla="*/ 13 w 419"/>
                <a:gd name="T41" fmla="*/ 446 h 448"/>
                <a:gd name="T42" fmla="*/ 10 w 419"/>
                <a:gd name="T43" fmla="*/ 442 h 448"/>
                <a:gd name="T44" fmla="*/ 4 w 419"/>
                <a:gd name="T45" fmla="*/ 437 h 448"/>
                <a:gd name="T46" fmla="*/ 0 w 419"/>
                <a:gd name="T47" fmla="*/ 429 h 448"/>
                <a:gd name="T48" fmla="*/ 0 w 419"/>
                <a:gd name="T49" fmla="*/ 421 h 448"/>
                <a:gd name="T50" fmla="*/ 50 w 419"/>
                <a:gd name="T51" fmla="*/ 20 h 448"/>
                <a:gd name="T52" fmla="*/ 53 w 419"/>
                <a:gd name="T53" fmla="*/ 11 h 448"/>
                <a:gd name="T54" fmla="*/ 59 w 419"/>
                <a:gd name="T55" fmla="*/ 5 h 448"/>
                <a:gd name="T56" fmla="*/ 67 w 419"/>
                <a:gd name="T57" fmla="*/ 1 h 448"/>
                <a:gd name="T58" fmla="*/ 76 w 419"/>
                <a:gd name="T5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9" h="448">
                  <a:moveTo>
                    <a:pt x="76" y="0"/>
                  </a:moveTo>
                  <a:lnTo>
                    <a:pt x="125" y="9"/>
                  </a:lnTo>
                  <a:lnTo>
                    <a:pt x="173" y="25"/>
                  </a:lnTo>
                  <a:lnTo>
                    <a:pt x="218" y="44"/>
                  </a:lnTo>
                  <a:lnTo>
                    <a:pt x="261" y="69"/>
                  </a:lnTo>
                  <a:lnTo>
                    <a:pt x="300" y="99"/>
                  </a:lnTo>
                  <a:lnTo>
                    <a:pt x="335" y="133"/>
                  </a:lnTo>
                  <a:lnTo>
                    <a:pt x="367" y="171"/>
                  </a:lnTo>
                  <a:lnTo>
                    <a:pt x="395" y="213"/>
                  </a:lnTo>
                  <a:lnTo>
                    <a:pt x="417" y="258"/>
                  </a:lnTo>
                  <a:lnTo>
                    <a:pt x="419" y="267"/>
                  </a:lnTo>
                  <a:lnTo>
                    <a:pt x="417" y="276"/>
                  </a:lnTo>
                  <a:lnTo>
                    <a:pt x="415" y="280"/>
                  </a:lnTo>
                  <a:lnTo>
                    <a:pt x="413" y="283"/>
                  </a:lnTo>
                  <a:lnTo>
                    <a:pt x="408" y="287"/>
                  </a:lnTo>
                  <a:lnTo>
                    <a:pt x="405" y="289"/>
                  </a:lnTo>
                  <a:lnTo>
                    <a:pt x="32" y="446"/>
                  </a:lnTo>
                  <a:lnTo>
                    <a:pt x="28" y="447"/>
                  </a:lnTo>
                  <a:lnTo>
                    <a:pt x="23" y="448"/>
                  </a:lnTo>
                  <a:lnTo>
                    <a:pt x="19" y="447"/>
                  </a:lnTo>
                  <a:lnTo>
                    <a:pt x="13" y="446"/>
                  </a:lnTo>
                  <a:lnTo>
                    <a:pt x="10" y="442"/>
                  </a:lnTo>
                  <a:lnTo>
                    <a:pt x="4" y="437"/>
                  </a:lnTo>
                  <a:lnTo>
                    <a:pt x="0" y="429"/>
                  </a:lnTo>
                  <a:lnTo>
                    <a:pt x="0" y="421"/>
                  </a:lnTo>
                  <a:lnTo>
                    <a:pt x="50" y="20"/>
                  </a:lnTo>
                  <a:lnTo>
                    <a:pt x="53" y="11"/>
                  </a:lnTo>
                  <a:lnTo>
                    <a:pt x="59" y="5"/>
                  </a:lnTo>
                  <a:lnTo>
                    <a:pt x="67" y="1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Icon Element"/>
            <p:cNvSpPr>
              <a:spLocks noChangeAspect="1"/>
            </p:cNvSpPr>
            <p:nvPr/>
          </p:nvSpPr>
          <p:spPr bwMode="auto">
            <a:xfrm>
              <a:off x="276" y="218"/>
              <a:ext cx="91" cy="17"/>
            </a:xfrm>
            <a:custGeom>
              <a:avLst/>
              <a:gdLst>
                <a:gd name="T0" fmla="*/ 67 w 724"/>
                <a:gd name="T1" fmla="*/ 0 h 134"/>
                <a:gd name="T2" fmla="*/ 656 w 724"/>
                <a:gd name="T3" fmla="*/ 0 h 134"/>
                <a:gd name="T4" fmla="*/ 674 w 724"/>
                <a:gd name="T5" fmla="*/ 3 h 134"/>
                <a:gd name="T6" fmla="*/ 691 w 724"/>
                <a:gd name="T7" fmla="*/ 9 h 134"/>
                <a:gd name="T8" fmla="*/ 704 w 724"/>
                <a:gd name="T9" fmla="*/ 20 h 134"/>
                <a:gd name="T10" fmla="*/ 714 w 724"/>
                <a:gd name="T11" fmla="*/ 33 h 134"/>
                <a:gd name="T12" fmla="*/ 720 w 724"/>
                <a:gd name="T13" fmla="*/ 49 h 134"/>
                <a:gd name="T14" fmla="*/ 724 w 724"/>
                <a:gd name="T15" fmla="*/ 68 h 134"/>
                <a:gd name="T16" fmla="*/ 720 w 724"/>
                <a:gd name="T17" fmla="*/ 85 h 134"/>
                <a:gd name="T18" fmla="*/ 714 w 724"/>
                <a:gd name="T19" fmla="*/ 101 h 134"/>
                <a:gd name="T20" fmla="*/ 704 w 724"/>
                <a:gd name="T21" fmla="*/ 114 h 134"/>
                <a:gd name="T22" fmla="*/ 691 w 724"/>
                <a:gd name="T23" fmla="*/ 125 h 134"/>
                <a:gd name="T24" fmla="*/ 674 w 724"/>
                <a:gd name="T25" fmla="*/ 132 h 134"/>
                <a:gd name="T26" fmla="*/ 656 w 724"/>
                <a:gd name="T27" fmla="*/ 134 h 134"/>
                <a:gd name="T28" fmla="*/ 67 w 724"/>
                <a:gd name="T29" fmla="*/ 134 h 134"/>
                <a:gd name="T30" fmla="*/ 49 w 724"/>
                <a:gd name="T31" fmla="*/ 132 h 134"/>
                <a:gd name="T32" fmla="*/ 33 w 724"/>
                <a:gd name="T33" fmla="*/ 125 h 134"/>
                <a:gd name="T34" fmla="*/ 20 w 724"/>
                <a:gd name="T35" fmla="*/ 114 h 134"/>
                <a:gd name="T36" fmla="*/ 9 w 724"/>
                <a:gd name="T37" fmla="*/ 101 h 134"/>
                <a:gd name="T38" fmla="*/ 2 w 724"/>
                <a:gd name="T39" fmla="*/ 85 h 134"/>
                <a:gd name="T40" fmla="*/ 0 w 724"/>
                <a:gd name="T41" fmla="*/ 68 h 134"/>
                <a:gd name="T42" fmla="*/ 2 w 724"/>
                <a:gd name="T43" fmla="*/ 49 h 134"/>
                <a:gd name="T44" fmla="*/ 9 w 724"/>
                <a:gd name="T45" fmla="*/ 33 h 134"/>
                <a:gd name="T46" fmla="*/ 20 w 724"/>
                <a:gd name="T47" fmla="*/ 20 h 134"/>
                <a:gd name="T48" fmla="*/ 33 w 724"/>
                <a:gd name="T49" fmla="*/ 9 h 134"/>
                <a:gd name="T50" fmla="*/ 49 w 724"/>
                <a:gd name="T51" fmla="*/ 3 h 134"/>
                <a:gd name="T52" fmla="*/ 67 w 724"/>
                <a:gd name="T5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4" h="134">
                  <a:moveTo>
                    <a:pt x="67" y="0"/>
                  </a:moveTo>
                  <a:lnTo>
                    <a:pt x="656" y="0"/>
                  </a:lnTo>
                  <a:lnTo>
                    <a:pt x="674" y="3"/>
                  </a:lnTo>
                  <a:lnTo>
                    <a:pt x="691" y="9"/>
                  </a:lnTo>
                  <a:lnTo>
                    <a:pt x="704" y="20"/>
                  </a:lnTo>
                  <a:lnTo>
                    <a:pt x="714" y="33"/>
                  </a:lnTo>
                  <a:lnTo>
                    <a:pt x="720" y="49"/>
                  </a:lnTo>
                  <a:lnTo>
                    <a:pt x="724" y="68"/>
                  </a:lnTo>
                  <a:lnTo>
                    <a:pt x="720" y="85"/>
                  </a:lnTo>
                  <a:lnTo>
                    <a:pt x="714" y="101"/>
                  </a:lnTo>
                  <a:lnTo>
                    <a:pt x="704" y="114"/>
                  </a:lnTo>
                  <a:lnTo>
                    <a:pt x="691" y="125"/>
                  </a:lnTo>
                  <a:lnTo>
                    <a:pt x="674" y="132"/>
                  </a:lnTo>
                  <a:lnTo>
                    <a:pt x="656" y="134"/>
                  </a:lnTo>
                  <a:lnTo>
                    <a:pt x="67" y="134"/>
                  </a:lnTo>
                  <a:lnTo>
                    <a:pt x="49" y="132"/>
                  </a:lnTo>
                  <a:lnTo>
                    <a:pt x="33" y="125"/>
                  </a:lnTo>
                  <a:lnTo>
                    <a:pt x="20" y="114"/>
                  </a:lnTo>
                  <a:lnTo>
                    <a:pt x="9" y="101"/>
                  </a:lnTo>
                  <a:lnTo>
                    <a:pt x="2" y="85"/>
                  </a:lnTo>
                  <a:lnTo>
                    <a:pt x="0" y="68"/>
                  </a:lnTo>
                  <a:lnTo>
                    <a:pt x="2" y="49"/>
                  </a:lnTo>
                  <a:lnTo>
                    <a:pt x="9" y="33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49" y="3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Icon Element"/>
            <p:cNvSpPr>
              <a:spLocks noChangeAspect="1"/>
            </p:cNvSpPr>
            <p:nvPr/>
          </p:nvSpPr>
          <p:spPr bwMode="auto">
            <a:xfrm>
              <a:off x="276" y="166"/>
              <a:ext cx="91" cy="17"/>
            </a:xfrm>
            <a:custGeom>
              <a:avLst/>
              <a:gdLst>
                <a:gd name="T0" fmla="*/ 67 w 724"/>
                <a:gd name="T1" fmla="*/ 0 h 134"/>
                <a:gd name="T2" fmla="*/ 656 w 724"/>
                <a:gd name="T3" fmla="*/ 0 h 134"/>
                <a:gd name="T4" fmla="*/ 674 w 724"/>
                <a:gd name="T5" fmla="*/ 2 h 134"/>
                <a:gd name="T6" fmla="*/ 691 w 724"/>
                <a:gd name="T7" fmla="*/ 9 h 134"/>
                <a:gd name="T8" fmla="*/ 704 w 724"/>
                <a:gd name="T9" fmla="*/ 20 h 134"/>
                <a:gd name="T10" fmla="*/ 714 w 724"/>
                <a:gd name="T11" fmla="*/ 33 h 134"/>
                <a:gd name="T12" fmla="*/ 720 w 724"/>
                <a:gd name="T13" fmla="*/ 48 h 134"/>
                <a:gd name="T14" fmla="*/ 724 w 724"/>
                <a:gd name="T15" fmla="*/ 66 h 134"/>
                <a:gd name="T16" fmla="*/ 720 w 724"/>
                <a:gd name="T17" fmla="*/ 85 h 134"/>
                <a:gd name="T18" fmla="*/ 714 w 724"/>
                <a:gd name="T19" fmla="*/ 100 h 134"/>
                <a:gd name="T20" fmla="*/ 704 w 724"/>
                <a:gd name="T21" fmla="*/ 114 h 134"/>
                <a:gd name="T22" fmla="*/ 691 w 724"/>
                <a:gd name="T23" fmla="*/ 125 h 134"/>
                <a:gd name="T24" fmla="*/ 674 w 724"/>
                <a:gd name="T25" fmla="*/ 131 h 134"/>
                <a:gd name="T26" fmla="*/ 656 w 724"/>
                <a:gd name="T27" fmla="*/ 134 h 134"/>
                <a:gd name="T28" fmla="*/ 67 w 724"/>
                <a:gd name="T29" fmla="*/ 134 h 134"/>
                <a:gd name="T30" fmla="*/ 49 w 724"/>
                <a:gd name="T31" fmla="*/ 131 h 134"/>
                <a:gd name="T32" fmla="*/ 33 w 724"/>
                <a:gd name="T33" fmla="*/ 125 h 134"/>
                <a:gd name="T34" fmla="*/ 20 w 724"/>
                <a:gd name="T35" fmla="*/ 114 h 134"/>
                <a:gd name="T36" fmla="*/ 9 w 724"/>
                <a:gd name="T37" fmla="*/ 100 h 134"/>
                <a:gd name="T38" fmla="*/ 2 w 724"/>
                <a:gd name="T39" fmla="*/ 85 h 134"/>
                <a:gd name="T40" fmla="*/ 0 w 724"/>
                <a:gd name="T41" fmla="*/ 66 h 134"/>
                <a:gd name="T42" fmla="*/ 2 w 724"/>
                <a:gd name="T43" fmla="*/ 48 h 134"/>
                <a:gd name="T44" fmla="*/ 9 w 724"/>
                <a:gd name="T45" fmla="*/ 33 h 134"/>
                <a:gd name="T46" fmla="*/ 20 w 724"/>
                <a:gd name="T47" fmla="*/ 20 h 134"/>
                <a:gd name="T48" fmla="*/ 33 w 724"/>
                <a:gd name="T49" fmla="*/ 9 h 134"/>
                <a:gd name="T50" fmla="*/ 49 w 724"/>
                <a:gd name="T51" fmla="*/ 2 h 134"/>
                <a:gd name="T52" fmla="*/ 67 w 724"/>
                <a:gd name="T5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4" h="134">
                  <a:moveTo>
                    <a:pt x="67" y="0"/>
                  </a:moveTo>
                  <a:lnTo>
                    <a:pt x="656" y="0"/>
                  </a:lnTo>
                  <a:lnTo>
                    <a:pt x="674" y="2"/>
                  </a:lnTo>
                  <a:lnTo>
                    <a:pt x="691" y="9"/>
                  </a:lnTo>
                  <a:lnTo>
                    <a:pt x="704" y="20"/>
                  </a:lnTo>
                  <a:lnTo>
                    <a:pt x="714" y="33"/>
                  </a:lnTo>
                  <a:lnTo>
                    <a:pt x="720" y="48"/>
                  </a:lnTo>
                  <a:lnTo>
                    <a:pt x="724" y="66"/>
                  </a:lnTo>
                  <a:lnTo>
                    <a:pt x="720" y="85"/>
                  </a:lnTo>
                  <a:lnTo>
                    <a:pt x="714" y="100"/>
                  </a:lnTo>
                  <a:lnTo>
                    <a:pt x="704" y="114"/>
                  </a:lnTo>
                  <a:lnTo>
                    <a:pt x="691" y="125"/>
                  </a:lnTo>
                  <a:lnTo>
                    <a:pt x="674" y="131"/>
                  </a:lnTo>
                  <a:lnTo>
                    <a:pt x="656" y="134"/>
                  </a:lnTo>
                  <a:lnTo>
                    <a:pt x="67" y="134"/>
                  </a:lnTo>
                  <a:lnTo>
                    <a:pt x="49" y="131"/>
                  </a:lnTo>
                  <a:lnTo>
                    <a:pt x="33" y="125"/>
                  </a:lnTo>
                  <a:lnTo>
                    <a:pt x="20" y="114"/>
                  </a:lnTo>
                  <a:lnTo>
                    <a:pt x="9" y="100"/>
                  </a:lnTo>
                  <a:lnTo>
                    <a:pt x="2" y="85"/>
                  </a:lnTo>
                  <a:lnTo>
                    <a:pt x="0" y="66"/>
                  </a:lnTo>
                  <a:lnTo>
                    <a:pt x="2" y="48"/>
                  </a:lnTo>
                  <a:lnTo>
                    <a:pt x="9" y="33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49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Icon Element"/>
            <p:cNvSpPr>
              <a:spLocks noChangeAspect="1"/>
            </p:cNvSpPr>
            <p:nvPr/>
          </p:nvSpPr>
          <p:spPr bwMode="auto">
            <a:xfrm>
              <a:off x="276" y="115"/>
              <a:ext cx="91" cy="16"/>
            </a:xfrm>
            <a:custGeom>
              <a:avLst/>
              <a:gdLst>
                <a:gd name="T0" fmla="*/ 67 w 724"/>
                <a:gd name="T1" fmla="*/ 0 h 133"/>
                <a:gd name="T2" fmla="*/ 656 w 724"/>
                <a:gd name="T3" fmla="*/ 0 h 133"/>
                <a:gd name="T4" fmla="*/ 674 w 724"/>
                <a:gd name="T5" fmla="*/ 2 h 133"/>
                <a:gd name="T6" fmla="*/ 691 w 724"/>
                <a:gd name="T7" fmla="*/ 8 h 133"/>
                <a:gd name="T8" fmla="*/ 704 w 724"/>
                <a:gd name="T9" fmla="*/ 19 h 133"/>
                <a:gd name="T10" fmla="*/ 714 w 724"/>
                <a:gd name="T11" fmla="*/ 33 h 133"/>
                <a:gd name="T12" fmla="*/ 720 w 724"/>
                <a:gd name="T13" fmla="*/ 48 h 133"/>
                <a:gd name="T14" fmla="*/ 724 w 724"/>
                <a:gd name="T15" fmla="*/ 66 h 133"/>
                <a:gd name="T16" fmla="*/ 720 w 724"/>
                <a:gd name="T17" fmla="*/ 84 h 133"/>
                <a:gd name="T18" fmla="*/ 714 w 724"/>
                <a:gd name="T19" fmla="*/ 100 h 133"/>
                <a:gd name="T20" fmla="*/ 704 w 724"/>
                <a:gd name="T21" fmla="*/ 113 h 133"/>
                <a:gd name="T22" fmla="*/ 691 w 724"/>
                <a:gd name="T23" fmla="*/ 124 h 133"/>
                <a:gd name="T24" fmla="*/ 674 w 724"/>
                <a:gd name="T25" fmla="*/ 131 h 133"/>
                <a:gd name="T26" fmla="*/ 656 w 724"/>
                <a:gd name="T27" fmla="*/ 133 h 133"/>
                <a:gd name="T28" fmla="*/ 67 w 724"/>
                <a:gd name="T29" fmla="*/ 133 h 133"/>
                <a:gd name="T30" fmla="*/ 49 w 724"/>
                <a:gd name="T31" fmla="*/ 131 h 133"/>
                <a:gd name="T32" fmla="*/ 33 w 724"/>
                <a:gd name="T33" fmla="*/ 124 h 133"/>
                <a:gd name="T34" fmla="*/ 20 w 724"/>
                <a:gd name="T35" fmla="*/ 113 h 133"/>
                <a:gd name="T36" fmla="*/ 9 w 724"/>
                <a:gd name="T37" fmla="*/ 100 h 133"/>
                <a:gd name="T38" fmla="*/ 2 w 724"/>
                <a:gd name="T39" fmla="*/ 84 h 133"/>
                <a:gd name="T40" fmla="*/ 0 w 724"/>
                <a:gd name="T41" fmla="*/ 66 h 133"/>
                <a:gd name="T42" fmla="*/ 2 w 724"/>
                <a:gd name="T43" fmla="*/ 48 h 133"/>
                <a:gd name="T44" fmla="*/ 9 w 724"/>
                <a:gd name="T45" fmla="*/ 33 h 133"/>
                <a:gd name="T46" fmla="*/ 20 w 724"/>
                <a:gd name="T47" fmla="*/ 19 h 133"/>
                <a:gd name="T48" fmla="*/ 33 w 724"/>
                <a:gd name="T49" fmla="*/ 8 h 133"/>
                <a:gd name="T50" fmla="*/ 49 w 724"/>
                <a:gd name="T51" fmla="*/ 2 h 133"/>
                <a:gd name="T52" fmla="*/ 67 w 724"/>
                <a:gd name="T5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4" h="133">
                  <a:moveTo>
                    <a:pt x="67" y="0"/>
                  </a:moveTo>
                  <a:lnTo>
                    <a:pt x="656" y="0"/>
                  </a:lnTo>
                  <a:lnTo>
                    <a:pt x="674" y="2"/>
                  </a:lnTo>
                  <a:lnTo>
                    <a:pt x="691" y="8"/>
                  </a:lnTo>
                  <a:lnTo>
                    <a:pt x="704" y="19"/>
                  </a:lnTo>
                  <a:lnTo>
                    <a:pt x="714" y="33"/>
                  </a:lnTo>
                  <a:lnTo>
                    <a:pt x="720" y="48"/>
                  </a:lnTo>
                  <a:lnTo>
                    <a:pt x="724" y="66"/>
                  </a:lnTo>
                  <a:lnTo>
                    <a:pt x="720" y="84"/>
                  </a:lnTo>
                  <a:lnTo>
                    <a:pt x="714" y="100"/>
                  </a:lnTo>
                  <a:lnTo>
                    <a:pt x="704" y="113"/>
                  </a:lnTo>
                  <a:lnTo>
                    <a:pt x="691" y="124"/>
                  </a:lnTo>
                  <a:lnTo>
                    <a:pt x="674" y="131"/>
                  </a:lnTo>
                  <a:lnTo>
                    <a:pt x="656" y="133"/>
                  </a:lnTo>
                  <a:lnTo>
                    <a:pt x="67" y="133"/>
                  </a:lnTo>
                  <a:lnTo>
                    <a:pt x="49" y="131"/>
                  </a:lnTo>
                  <a:lnTo>
                    <a:pt x="33" y="124"/>
                  </a:lnTo>
                  <a:lnTo>
                    <a:pt x="20" y="113"/>
                  </a:lnTo>
                  <a:lnTo>
                    <a:pt x="9" y="100"/>
                  </a:lnTo>
                  <a:lnTo>
                    <a:pt x="2" y="84"/>
                  </a:lnTo>
                  <a:lnTo>
                    <a:pt x="0" y="66"/>
                  </a:lnTo>
                  <a:lnTo>
                    <a:pt x="2" y="48"/>
                  </a:lnTo>
                  <a:lnTo>
                    <a:pt x="9" y="33"/>
                  </a:lnTo>
                  <a:lnTo>
                    <a:pt x="20" y="19"/>
                  </a:lnTo>
                  <a:lnTo>
                    <a:pt x="33" y="8"/>
                  </a:lnTo>
                  <a:lnTo>
                    <a:pt x="49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Icon Element"/>
            <p:cNvSpPr>
              <a:spLocks noChangeAspect="1"/>
            </p:cNvSpPr>
            <p:nvPr/>
          </p:nvSpPr>
          <p:spPr bwMode="auto">
            <a:xfrm>
              <a:off x="71" y="326"/>
              <a:ext cx="318" cy="110"/>
            </a:xfrm>
            <a:custGeom>
              <a:avLst/>
              <a:gdLst>
                <a:gd name="T0" fmla="*/ 970 w 2546"/>
                <a:gd name="T1" fmla="*/ 0 h 880"/>
                <a:gd name="T2" fmla="*/ 1574 w 2546"/>
                <a:gd name="T3" fmla="*/ 0 h 880"/>
                <a:gd name="T4" fmla="*/ 1574 w 2546"/>
                <a:gd name="T5" fmla="*/ 241 h 880"/>
                <a:gd name="T6" fmla="*/ 2504 w 2546"/>
                <a:gd name="T7" fmla="*/ 750 h 880"/>
                <a:gd name="T8" fmla="*/ 2521 w 2546"/>
                <a:gd name="T9" fmla="*/ 760 h 880"/>
                <a:gd name="T10" fmla="*/ 2534 w 2546"/>
                <a:gd name="T11" fmla="*/ 775 h 880"/>
                <a:gd name="T12" fmla="*/ 2543 w 2546"/>
                <a:gd name="T13" fmla="*/ 792 h 880"/>
                <a:gd name="T14" fmla="*/ 2546 w 2546"/>
                <a:gd name="T15" fmla="*/ 812 h 880"/>
                <a:gd name="T16" fmla="*/ 2543 w 2546"/>
                <a:gd name="T17" fmla="*/ 833 h 880"/>
                <a:gd name="T18" fmla="*/ 2533 w 2546"/>
                <a:gd name="T19" fmla="*/ 852 h 880"/>
                <a:gd name="T20" fmla="*/ 2519 w 2546"/>
                <a:gd name="T21" fmla="*/ 866 h 880"/>
                <a:gd name="T22" fmla="*/ 2501 w 2546"/>
                <a:gd name="T23" fmla="*/ 875 h 880"/>
                <a:gd name="T24" fmla="*/ 2480 w 2546"/>
                <a:gd name="T25" fmla="*/ 880 h 880"/>
                <a:gd name="T26" fmla="*/ 2478 w 2546"/>
                <a:gd name="T27" fmla="*/ 880 h 880"/>
                <a:gd name="T28" fmla="*/ 2464 w 2546"/>
                <a:gd name="T29" fmla="*/ 877 h 880"/>
                <a:gd name="T30" fmla="*/ 2451 w 2546"/>
                <a:gd name="T31" fmla="*/ 873 h 880"/>
                <a:gd name="T32" fmla="*/ 1273 w 2546"/>
                <a:gd name="T33" fmla="*/ 358 h 880"/>
                <a:gd name="T34" fmla="*/ 93 w 2546"/>
                <a:gd name="T35" fmla="*/ 873 h 880"/>
                <a:gd name="T36" fmla="*/ 80 w 2546"/>
                <a:gd name="T37" fmla="*/ 877 h 880"/>
                <a:gd name="T38" fmla="*/ 67 w 2546"/>
                <a:gd name="T39" fmla="*/ 880 h 880"/>
                <a:gd name="T40" fmla="*/ 49 w 2546"/>
                <a:gd name="T41" fmla="*/ 876 h 880"/>
                <a:gd name="T42" fmla="*/ 32 w 2546"/>
                <a:gd name="T43" fmla="*/ 870 h 880"/>
                <a:gd name="T44" fmla="*/ 18 w 2546"/>
                <a:gd name="T45" fmla="*/ 857 h 880"/>
                <a:gd name="T46" fmla="*/ 7 w 2546"/>
                <a:gd name="T47" fmla="*/ 842 h 880"/>
                <a:gd name="T48" fmla="*/ 1 w 2546"/>
                <a:gd name="T49" fmla="*/ 825 h 880"/>
                <a:gd name="T50" fmla="*/ 0 w 2546"/>
                <a:gd name="T51" fmla="*/ 809 h 880"/>
                <a:gd name="T52" fmla="*/ 3 w 2546"/>
                <a:gd name="T53" fmla="*/ 793 h 880"/>
                <a:gd name="T54" fmla="*/ 9 w 2546"/>
                <a:gd name="T55" fmla="*/ 778 h 880"/>
                <a:gd name="T56" fmla="*/ 19 w 2546"/>
                <a:gd name="T57" fmla="*/ 765 h 880"/>
                <a:gd name="T58" fmla="*/ 33 w 2546"/>
                <a:gd name="T59" fmla="*/ 754 h 880"/>
                <a:gd name="T60" fmla="*/ 970 w 2546"/>
                <a:gd name="T61" fmla="*/ 216 h 880"/>
                <a:gd name="T62" fmla="*/ 970 w 2546"/>
                <a:gd name="T63" fmla="*/ 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46" h="880">
                  <a:moveTo>
                    <a:pt x="970" y="0"/>
                  </a:moveTo>
                  <a:lnTo>
                    <a:pt x="1574" y="0"/>
                  </a:lnTo>
                  <a:lnTo>
                    <a:pt x="1574" y="241"/>
                  </a:lnTo>
                  <a:lnTo>
                    <a:pt x="2504" y="750"/>
                  </a:lnTo>
                  <a:lnTo>
                    <a:pt x="2521" y="760"/>
                  </a:lnTo>
                  <a:lnTo>
                    <a:pt x="2534" y="775"/>
                  </a:lnTo>
                  <a:lnTo>
                    <a:pt x="2543" y="792"/>
                  </a:lnTo>
                  <a:lnTo>
                    <a:pt x="2546" y="812"/>
                  </a:lnTo>
                  <a:lnTo>
                    <a:pt x="2543" y="833"/>
                  </a:lnTo>
                  <a:lnTo>
                    <a:pt x="2533" y="852"/>
                  </a:lnTo>
                  <a:lnTo>
                    <a:pt x="2519" y="866"/>
                  </a:lnTo>
                  <a:lnTo>
                    <a:pt x="2501" y="875"/>
                  </a:lnTo>
                  <a:lnTo>
                    <a:pt x="2480" y="880"/>
                  </a:lnTo>
                  <a:lnTo>
                    <a:pt x="2478" y="880"/>
                  </a:lnTo>
                  <a:lnTo>
                    <a:pt x="2464" y="877"/>
                  </a:lnTo>
                  <a:lnTo>
                    <a:pt x="2451" y="873"/>
                  </a:lnTo>
                  <a:lnTo>
                    <a:pt x="1273" y="358"/>
                  </a:lnTo>
                  <a:lnTo>
                    <a:pt x="93" y="873"/>
                  </a:lnTo>
                  <a:lnTo>
                    <a:pt x="80" y="877"/>
                  </a:lnTo>
                  <a:lnTo>
                    <a:pt x="67" y="880"/>
                  </a:lnTo>
                  <a:lnTo>
                    <a:pt x="49" y="876"/>
                  </a:lnTo>
                  <a:lnTo>
                    <a:pt x="32" y="870"/>
                  </a:lnTo>
                  <a:lnTo>
                    <a:pt x="18" y="857"/>
                  </a:lnTo>
                  <a:lnTo>
                    <a:pt x="7" y="842"/>
                  </a:lnTo>
                  <a:lnTo>
                    <a:pt x="1" y="825"/>
                  </a:lnTo>
                  <a:lnTo>
                    <a:pt x="0" y="809"/>
                  </a:lnTo>
                  <a:lnTo>
                    <a:pt x="3" y="793"/>
                  </a:lnTo>
                  <a:lnTo>
                    <a:pt x="9" y="778"/>
                  </a:lnTo>
                  <a:lnTo>
                    <a:pt x="19" y="765"/>
                  </a:lnTo>
                  <a:lnTo>
                    <a:pt x="33" y="754"/>
                  </a:lnTo>
                  <a:lnTo>
                    <a:pt x="970" y="216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26833" y="3864341"/>
            <a:ext cx="1617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5"/>
                </a:solidFill>
              </a:rPr>
              <a:t>presentations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44913" y="3864341"/>
            <a:ext cx="10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/>
                </a:solidFill>
              </a:rPr>
              <a:t>software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7655" y="3864341"/>
            <a:ext cx="130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3"/>
                </a:solidFill>
              </a:rPr>
              <a:t>e-learning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62239" y="3864341"/>
            <a:ext cx="142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/>
                </a:solidFill>
              </a:rPr>
              <a:t>web design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89943" y="3864341"/>
            <a:ext cx="1010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4"/>
                </a:solidFill>
              </a:rPr>
              <a:t>training</a:t>
            </a:r>
            <a:endParaRPr lang="en-GB" dirty="0">
              <a:solidFill>
                <a:schemeClr val="accent4"/>
              </a:solidFill>
            </a:endParaRPr>
          </a:p>
        </p:txBody>
      </p:sp>
      <p:grpSp>
        <p:nvGrpSpPr>
          <p:cNvPr id="50" name="vicon : url web address"/>
          <p:cNvGrpSpPr>
            <a:grpSpLocks noChangeAspect="1"/>
          </p:cNvGrpSpPr>
          <p:nvPr/>
        </p:nvGrpSpPr>
        <p:grpSpPr bwMode="auto">
          <a:xfrm>
            <a:off x="6658397" y="2952938"/>
            <a:ext cx="628650" cy="485775"/>
            <a:chOff x="28" y="81"/>
            <a:chExt cx="396" cy="306"/>
          </a:xfrm>
          <a:solidFill>
            <a:schemeClr val="accent6"/>
          </a:solidFill>
        </p:grpSpPr>
        <p:sp>
          <p:nvSpPr>
            <p:cNvPr id="53" name="Icon Element"/>
            <p:cNvSpPr>
              <a:spLocks noChangeAspect="1"/>
            </p:cNvSpPr>
            <p:nvPr/>
          </p:nvSpPr>
          <p:spPr bwMode="auto">
            <a:xfrm>
              <a:off x="90" y="163"/>
              <a:ext cx="67" cy="51"/>
            </a:xfrm>
            <a:custGeom>
              <a:avLst/>
              <a:gdLst>
                <a:gd name="T0" fmla="*/ 60 w 540"/>
                <a:gd name="T1" fmla="*/ 1 h 410"/>
                <a:gd name="T2" fmla="*/ 80 w 540"/>
                <a:gd name="T3" fmla="*/ 11 h 410"/>
                <a:gd name="T4" fmla="*/ 92 w 540"/>
                <a:gd name="T5" fmla="*/ 37 h 410"/>
                <a:gd name="T6" fmla="*/ 94 w 540"/>
                <a:gd name="T7" fmla="*/ 266 h 410"/>
                <a:gd name="T8" fmla="*/ 108 w 540"/>
                <a:gd name="T9" fmla="*/ 303 h 410"/>
                <a:gd name="T10" fmla="*/ 129 w 540"/>
                <a:gd name="T11" fmla="*/ 319 h 410"/>
                <a:gd name="T12" fmla="*/ 159 w 540"/>
                <a:gd name="T13" fmla="*/ 324 h 410"/>
                <a:gd name="T14" fmla="*/ 189 w 540"/>
                <a:gd name="T15" fmla="*/ 319 h 410"/>
                <a:gd name="T16" fmla="*/ 209 w 540"/>
                <a:gd name="T17" fmla="*/ 303 h 410"/>
                <a:gd name="T18" fmla="*/ 223 w 540"/>
                <a:gd name="T19" fmla="*/ 266 h 410"/>
                <a:gd name="T20" fmla="*/ 224 w 540"/>
                <a:gd name="T21" fmla="*/ 35 h 410"/>
                <a:gd name="T22" fmla="*/ 226 w 540"/>
                <a:gd name="T23" fmla="*/ 25 h 410"/>
                <a:gd name="T24" fmla="*/ 233 w 540"/>
                <a:gd name="T25" fmla="*/ 17 h 410"/>
                <a:gd name="T26" fmla="*/ 240 w 540"/>
                <a:gd name="T27" fmla="*/ 10 h 410"/>
                <a:gd name="T28" fmla="*/ 256 w 540"/>
                <a:gd name="T29" fmla="*/ 3 h 410"/>
                <a:gd name="T30" fmla="*/ 271 w 540"/>
                <a:gd name="T31" fmla="*/ 0 h 410"/>
                <a:gd name="T32" fmla="*/ 302 w 540"/>
                <a:gd name="T33" fmla="*/ 10 h 410"/>
                <a:gd name="T34" fmla="*/ 315 w 540"/>
                <a:gd name="T35" fmla="*/ 26 h 410"/>
                <a:gd name="T36" fmla="*/ 317 w 540"/>
                <a:gd name="T37" fmla="*/ 240 h 410"/>
                <a:gd name="T38" fmla="*/ 323 w 540"/>
                <a:gd name="T39" fmla="*/ 288 h 410"/>
                <a:gd name="T40" fmla="*/ 341 w 540"/>
                <a:gd name="T41" fmla="*/ 313 h 410"/>
                <a:gd name="T42" fmla="*/ 366 w 540"/>
                <a:gd name="T43" fmla="*/ 323 h 410"/>
                <a:gd name="T44" fmla="*/ 398 w 540"/>
                <a:gd name="T45" fmla="*/ 323 h 410"/>
                <a:gd name="T46" fmla="*/ 424 w 540"/>
                <a:gd name="T47" fmla="*/ 313 h 410"/>
                <a:gd name="T48" fmla="*/ 442 w 540"/>
                <a:gd name="T49" fmla="*/ 288 h 410"/>
                <a:gd name="T50" fmla="*/ 449 w 540"/>
                <a:gd name="T51" fmla="*/ 240 h 410"/>
                <a:gd name="T52" fmla="*/ 451 w 540"/>
                <a:gd name="T53" fmla="*/ 24 h 410"/>
                <a:gd name="T54" fmla="*/ 470 w 540"/>
                <a:gd name="T55" fmla="*/ 6 h 410"/>
                <a:gd name="T56" fmla="*/ 492 w 540"/>
                <a:gd name="T57" fmla="*/ 0 h 410"/>
                <a:gd name="T58" fmla="*/ 518 w 540"/>
                <a:gd name="T59" fmla="*/ 6 h 410"/>
                <a:gd name="T60" fmla="*/ 537 w 540"/>
                <a:gd name="T61" fmla="*/ 24 h 410"/>
                <a:gd name="T62" fmla="*/ 540 w 540"/>
                <a:gd name="T63" fmla="*/ 237 h 410"/>
                <a:gd name="T64" fmla="*/ 533 w 540"/>
                <a:gd name="T65" fmla="*/ 305 h 410"/>
                <a:gd name="T66" fmla="*/ 519 w 540"/>
                <a:gd name="T67" fmla="*/ 344 h 410"/>
                <a:gd name="T68" fmla="*/ 496 w 540"/>
                <a:gd name="T69" fmla="*/ 375 h 410"/>
                <a:gd name="T70" fmla="*/ 463 w 540"/>
                <a:gd name="T71" fmla="*/ 397 h 410"/>
                <a:gd name="T72" fmla="*/ 417 w 540"/>
                <a:gd name="T73" fmla="*/ 408 h 410"/>
                <a:gd name="T74" fmla="*/ 362 w 540"/>
                <a:gd name="T75" fmla="*/ 408 h 410"/>
                <a:gd name="T76" fmla="*/ 315 w 540"/>
                <a:gd name="T77" fmla="*/ 394 h 410"/>
                <a:gd name="T78" fmla="*/ 283 w 540"/>
                <a:gd name="T79" fmla="*/ 367 h 410"/>
                <a:gd name="T80" fmla="*/ 258 w 540"/>
                <a:gd name="T81" fmla="*/ 367 h 410"/>
                <a:gd name="T82" fmla="*/ 225 w 540"/>
                <a:gd name="T83" fmla="*/ 394 h 410"/>
                <a:gd name="T84" fmla="*/ 178 w 540"/>
                <a:gd name="T85" fmla="*/ 408 h 410"/>
                <a:gd name="T86" fmla="*/ 123 w 540"/>
                <a:gd name="T87" fmla="*/ 408 h 410"/>
                <a:gd name="T88" fmla="*/ 78 w 540"/>
                <a:gd name="T89" fmla="*/ 397 h 410"/>
                <a:gd name="T90" fmla="*/ 45 w 540"/>
                <a:gd name="T91" fmla="*/ 375 h 410"/>
                <a:gd name="T92" fmla="*/ 21 w 540"/>
                <a:gd name="T93" fmla="*/ 344 h 410"/>
                <a:gd name="T94" fmla="*/ 7 w 540"/>
                <a:gd name="T95" fmla="*/ 305 h 410"/>
                <a:gd name="T96" fmla="*/ 0 w 540"/>
                <a:gd name="T97" fmla="*/ 237 h 410"/>
                <a:gd name="T98" fmla="*/ 4 w 540"/>
                <a:gd name="T99" fmla="*/ 24 h 410"/>
                <a:gd name="T100" fmla="*/ 23 w 540"/>
                <a:gd name="T101" fmla="*/ 6 h 410"/>
                <a:gd name="T102" fmla="*/ 48 w 540"/>
                <a:gd name="T103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0" h="410">
                  <a:moveTo>
                    <a:pt x="48" y="0"/>
                  </a:moveTo>
                  <a:lnTo>
                    <a:pt x="60" y="1"/>
                  </a:lnTo>
                  <a:lnTo>
                    <a:pt x="71" y="6"/>
                  </a:lnTo>
                  <a:lnTo>
                    <a:pt x="80" y="11"/>
                  </a:lnTo>
                  <a:lnTo>
                    <a:pt x="89" y="24"/>
                  </a:lnTo>
                  <a:lnTo>
                    <a:pt x="92" y="37"/>
                  </a:lnTo>
                  <a:lnTo>
                    <a:pt x="92" y="240"/>
                  </a:lnTo>
                  <a:lnTo>
                    <a:pt x="94" y="266"/>
                  </a:lnTo>
                  <a:lnTo>
                    <a:pt x="100" y="288"/>
                  </a:lnTo>
                  <a:lnTo>
                    <a:pt x="108" y="303"/>
                  </a:lnTo>
                  <a:lnTo>
                    <a:pt x="117" y="313"/>
                  </a:lnTo>
                  <a:lnTo>
                    <a:pt x="129" y="319"/>
                  </a:lnTo>
                  <a:lnTo>
                    <a:pt x="142" y="323"/>
                  </a:lnTo>
                  <a:lnTo>
                    <a:pt x="159" y="324"/>
                  </a:lnTo>
                  <a:lnTo>
                    <a:pt x="175" y="323"/>
                  </a:lnTo>
                  <a:lnTo>
                    <a:pt x="189" y="319"/>
                  </a:lnTo>
                  <a:lnTo>
                    <a:pt x="201" y="313"/>
                  </a:lnTo>
                  <a:lnTo>
                    <a:pt x="209" y="303"/>
                  </a:lnTo>
                  <a:lnTo>
                    <a:pt x="217" y="288"/>
                  </a:lnTo>
                  <a:lnTo>
                    <a:pt x="223" y="266"/>
                  </a:lnTo>
                  <a:lnTo>
                    <a:pt x="224" y="240"/>
                  </a:lnTo>
                  <a:lnTo>
                    <a:pt x="224" y="35"/>
                  </a:lnTo>
                  <a:lnTo>
                    <a:pt x="225" y="29"/>
                  </a:lnTo>
                  <a:lnTo>
                    <a:pt x="226" y="25"/>
                  </a:lnTo>
                  <a:lnTo>
                    <a:pt x="229" y="21"/>
                  </a:lnTo>
                  <a:lnTo>
                    <a:pt x="233" y="17"/>
                  </a:lnTo>
                  <a:lnTo>
                    <a:pt x="236" y="14"/>
                  </a:lnTo>
                  <a:lnTo>
                    <a:pt x="240" y="10"/>
                  </a:lnTo>
                  <a:lnTo>
                    <a:pt x="248" y="6"/>
                  </a:lnTo>
                  <a:lnTo>
                    <a:pt x="256" y="3"/>
                  </a:lnTo>
                  <a:lnTo>
                    <a:pt x="264" y="1"/>
                  </a:lnTo>
                  <a:lnTo>
                    <a:pt x="271" y="0"/>
                  </a:lnTo>
                  <a:lnTo>
                    <a:pt x="287" y="3"/>
                  </a:lnTo>
                  <a:lnTo>
                    <a:pt x="302" y="10"/>
                  </a:lnTo>
                  <a:lnTo>
                    <a:pt x="310" y="17"/>
                  </a:lnTo>
                  <a:lnTo>
                    <a:pt x="315" y="26"/>
                  </a:lnTo>
                  <a:lnTo>
                    <a:pt x="317" y="37"/>
                  </a:lnTo>
                  <a:lnTo>
                    <a:pt x="317" y="240"/>
                  </a:lnTo>
                  <a:lnTo>
                    <a:pt x="319" y="267"/>
                  </a:lnTo>
                  <a:lnTo>
                    <a:pt x="323" y="288"/>
                  </a:lnTo>
                  <a:lnTo>
                    <a:pt x="332" y="303"/>
                  </a:lnTo>
                  <a:lnTo>
                    <a:pt x="341" y="313"/>
                  </a:lnTo>
                  <a:lnTo>
                    <a:pt x="352" y="319"/>
                  </a:lnTo>
                  <a:lnTo>
                    <a:pt x="366" y="323"/>
                  </a:lnTo>
                  <a:lnTo>
                    <a:pt x="383" y="324"/>
                  </a:lnTo>
                  <a:lnTo>
                    <a:pt x="398" y="323"/>
                  </a:lnTo>
                  <a:lnTo>
                    <a:pt x="413" y="319"/>
                  </a:lnTo>
                  <a:lnTo>
                    <a:pt x="424" y="313"/>
                  </a:lnTo>
                  <a:lnTo>
                    <a:pt x="433" y="303"/>
                  </a:lnTo>
                  <a:lnTo>
                    <a:pt x="442" y="288"/>
                  </a:lnTo>
                  <a:lnTo>
                    <a:pt x="447" y="267"/>
                  </a:lnTo>
                  <a:lnTo>
                    <a:pt x="449" y="240"/>
                  </a:lnTo>
                  <a:lnTo>
                    <a:pt x="449" y="38"/>
                  </a:lnTo>
                  <a:lnTo>
                    <a:pt x="451" y="24"/>
                  </a:lnTo>
                  <a:lnTo>
                    <a:pt x="461" y="11"/>
                  </a:lnTo>
                  <a:lnTo>
                    <a:pt x="470" y="6"/>
                  </a:lnTo>
                  <a:lnTo>
                    <a:pt x="480" y="1"/>
                  </a:lnTo>
                  <a:lnTo>
                    <a:pt x="492" y="0"/>
                  </a:lnTo>
                  <a:lnTo>
                    <a:pt x="507" y="1"/>
                  </a:lnTo>
                  <a:lnTo>
                    <a:pt x="518" y="6"/>
                  </a:lnTo>
                  <a:lnTo>
                    <a:pt x="528" y="11"/>
                  </a:lnTo>
                  <a:lnTo>
                    <a:pt x="537" y="24"/>
                  </a:lnTo>
                  <a:lnTo>
                    <a:pt x="540" y="38"/>
                  </a:lnTo>
                  <a:lnTo>
                    <a:pt x="540" y="237"/>
                  </a:lnTo>
                  <a:lnTo>
                    <a:pt x="539" y="272"/>
                  </a:lnTo>
                  <a:lnTo>
                    <a:pt x="533" y="305"/>
                  </a:lnTo>
                  <a:lnTo>
                    <a:pt x="527" y="326"/>
                  </a:lnTo>
                  <a:lnTo>
                    <a:pt x="519" y="344"/>
                  </a:lnTo>
                  <a:lnTo>
                    <a:pt x="509" y="361"/>
                  </a:lnTo>
                  <a:lnTo>
                    <a:pt x="496" y="375"/>
                  </a:lnTo>
                  <a:lnTo>
                    <a:pt x="480" y="387"/>
                  </a:lnTo>
                  <a:lnTo>
                    <a:pt x="463" y="397"/>
                  </a:lnTo>
                  <a:lnTo>
                    <a:pt x="442" y="404"/>
                  </a:lnTo>
                  <a:lnTo>
                    <a:pt x="417" y="408"/>
                  </a:lnTo>
                  <a:lnTo>
                    <a:pt x="391" y="410"/>
                  </a:lnTo>
                  <a:lnTo>
                    <a:pt x="362" y="408"/>
                  </a:lnTo>
                  <a:lnTo>
                    <a:pt x="336" y="403"/>
                  </a:lnTo>
                  <a:lnTo>
                    <a:pt x="315" y="394"/>
                  </a:lnTo>
                  <a:lnTo>
                    <a:pt x="298" y="382"/>
                  </a:lnTo>
                  <a:lnTo>
                    <a:pt x="283" y="367"/>
                  </a:lnTo>
                  <a:lnTo>
                    <a:pt x="270" y="350"/>
                  </a:lnTo>
                  <a:lnTo>
                    <a:pt x="258" y="367"/>
                  </a:lnTo>
                  <a:lnTo>
                    <a:pt x="243" y="382"/>
                  </a:lnTo>
                  <a:lnTo>
                    <a:pt x="225" y="394"/>
                  </a:lnTo>
                  <a:lnTo>
                    <a:pt x="204" y="403"/>
                  </a:lnTo>
                  <a:lnTo>
                    <a:pt x="178" y="408"/>
                  </a:lnTo>
                  <a:lnTo>
                    <a:pt x="151" y="410"/>
                  </a:lnTo>
                  <a:lnTo>
                    <a:pt x="123" y="408"/>
                  </a:lnTo>
                  <a:lnTo>
                    <a:pt x="99" y="404"/>
                  </a:lnTo>
                  <a:lnTo>
                    <a:pt x="78" y="397"/>
                  </a:lnTo>
                  <a:lnTo>
                    <a:pt x="60" y="387"/>
                  </a:lnTo>
                  <a:lnTo>
                    <a:pt x="45" y="375"/>
                  </a:lnTo>
                  <a:lnTo>
                    <a:pt x="31" y="361"/>
                  </a:lnTo>
                  <a:lnTo>
                    <a:pt x="21" y="344"/>
                  </a:lnTo>
                  <a:lnTo>
                    <a:pt x="13" y="326"/>
                  </a:lnTo>
                  <a:lnTo>
                    <a:pt x="7" y="305"/>
                  </a:lnTo>
                  <a:lnTo>
                    <a:pt x="2" y="272"/>
                  </a:lnTo>
                  <a:lnTo>
                    <a:pt x="0" y="237"/>
                  </a:lnTo>
                  <a:lnTo>
                    <a:pt x="0" y="38"/>
                  </a:lnTo>
                  <a:lnTo>
                    <a:pt x="4" y="24"/>
                  </a:lnTo>
                  <a:lnTo>
                    <a:pt x="13" y="11"/>
                  </a:lnTo>
                  <a:lnTo>
                    <a:pt x="23" y="6"/>
                  </a:lnTo>
                  <a:lnTo>
                    <a:pt x="35" y="1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Icon Element"/>
            <p:cNvSpPr>
              <a:spLocks noChangeAspect="1"/>
            </p:cNvSpPr>
            <p:nvPr/>
          </p:nvSpPr>
          <p:spPr bwMode="auto">
            <a:xfrm>
              <a:off x="169" y="163"/>
              <a:ext cx="68" cy="51"/>
            </a:xfrm>
            <a:custGeom>
              <a:avLst/>
              <a:gdLst>
                <a:gd name="T0" fmla="*/ 60 w 540"/>
                <a:gd name="T1" fmla="*/ 1 h 410"/>
                <a:gd name="T2" fmla="*/ 80 w 540"/>
                <a:gd name="T3" fmla="*/ 11 h 410"/>
                <a:gd name="T4" fmla="*/ 92 w 540"/>
                <a:gd name="T5" fmla="*/ 37 h 410"/>
                <a:gd name="T6" fmla="*/ 94 w 540"/>
                <a:gd name="T7" fmla="*/ 266 h 410"/>
                <a:gd name="T8" fmla="*/ 107 w 540"/>
                <a:gd name="T9" fmla="*/ 303 h 410"/>
                <a:gd name="T10" fmla="*/ 127 w 540"/>
                <a:gd name="T11" fmla="*/ 319 h 410"/>
                <a:gd name="T12" fmla="*/ 158 w 540"/>
                <a:gd name="T13" fmla="*/ 324 h 410"/>
                <a:gd name="T14" fmla="*/ 188 w 540"/>
                <a:gd name="T15" fmla="*/ 319 h 410"/>
                <a:gd name="T16" fmla="*/ 208 w 540"/>
                <a:gd name="T17" fmla="*/ 303 h 410"/>
                <a:gd name="T18" fmla="*/ 221 w 540"/>
                <a:gd name="T19" fmla="*/ 266 h 410"/>
                <a:gd name="T20" fmla="*/ 223 w 540"/>
                <a:gd name="T21" fmla="*/ 35 h 410"/>
                <a:gd name="T22" fmla="*/ 226 w 540"/>
                <a:gd name="T23" fmla="*/ 25 h 410"/>
                <a:gd name="T24" fmla="*/ 231 w 540"/>
                <a:gd name="T25" fmla="*/ 17 h 410"/>
                <a:gd name="T26" fmla="*/ 240 w 540"/>
                <a:gd name="T27" fmla="*/ 10 h 410"/>
                <a:gd name="T28" fmla="*/ 255 w 540"/>
                <a:gd name="T29" fmla="*/ 3 h 410"/>
                <a:gd name="T30" fmla="*/ 265 w 540"/>
                <a:gd name="T31" fmla="*/ 0 h 410"/>
                <a:gd name="T32" fmla="*/ 286 w 540"/>
                <a:gd name="T33" fmla="*/ 3 h 410"/>
                <a:gd name="T34" fmla="*/ 310 w 540"/>
                <a:gd name="T35" fmla="*/ 17 h 410"/>
                <a:gd name="T36" fmla="*/ 316 w 540"/>
                <a:gd name="T37" fmla="*/ 37 h 410"/>
                <a:gd name="T38" fmla="*/ 318 w 540"/>
                <a:gd name="T39" fmla="*/ 267 h 410"/>
                <a:gd name="T40" fmla="*/ 332 w 540"/>
                <a:gd name="T41" fmla="*/ 303 h 410"/>
                <a:gd name="T42" fmla="*/ 352 w 540"/>
                <a:gd name="T43" fmla="*/ 319 h 410"/>
                <a:gd name="T44" fmla="*/ 381 w 540"/>
                <a:gd name="T45" fmla="*/ 324 h 410"/>
                <a:gd name="T46" fmla="*/ 411 w 540"/>
                <a:gd name="T47" fmla="*/ 319 h 410"/>
                <a:gd name="T48" fmla="*/ 432 w 540"/>
                <a:gd name="T49" fmla="*/ 303 h 410"/>
                <a:gd name="T50" fmla="*/ 447 w 540"/>
                <a:gd name="T51" fmla="*/ 267 h 410"/>
                <a:gd name="T52" fmla="*/ 448 w 540"/>
                <a:gd name="T53" fmla="*/ 38 h 410"/>
                <a:gd name="T54" fmla="*/ 460 w 540"/>
                <a:gd name="T55" fmla="*/ 11 h 410"/>
                <a:gd name="T56" fmla="*/ 480 w 540"/>
                <a:gd name="T57" fmla="*/ 1 h 410"/>
                <a:gd name="T58" fmla="*/ 505 w 540"/>
                <a:gd name="T59" fmla="*/ 1 h 410"/>
                <a:gd name="T60" fmla="*/ 526 w 540"/>
                <a:gd name="T61" fmla="*/ 11 h 410"/>
                <a:gd name="T62" fmla="*/ 540 w 540"/>
                <a:gd name="T63" fmla="*/ 37 h 410"/>
                <a:gd name="T64" fmla="*/ 537 w 540"/>
                <a:gd name="T65" fmla="*/ 272 h 410"/>
                <a:gd name="T66" fmla="*/ 526 w 540"/>
                <a:gd name="T67" fmla="*/ 326 h 410"/>
                <a:gd name="T68" fmla="*/ 507 w 540"/>
                <a:gd name="T69" fmla="*/ 361 h 410"/>
                <a:gd name="T70" fmla="*/ 480 w 540"/>
                <a:gd name="T71" fmla="*/ 387 h 410"/>
                <a:gd name="T72" fmla="*/ 441 w 540"/>
                <a:gd name="T73" fmla="*/ 404 h 410"/>
                <a:gd name="T74" fmla="*/ 390 w 540"/>
                <a:gd name="T75" fmla="*/ 410 h 410"/>
                <a:gd name="T76" fmla="*/ 336 w 540"/>
                <a:gd name="T77" fmla="*/ 403 h 410"/>
                <a:gd name="T78" fmla="*/ 297 w 540"/>
                <a:gd name="T79" fmla="*/ 382 h 410"/>
                <a:gd name="T80" fmla="*/ 270 w 540"/>
                <a:gd name="T81" fmla="*/ 350 h 410"/>
                <a:gd name="T82" fmla="*/ 242 w 540"/>
                <a:gd name="T83" fmla="*/ 382 h 410"/>
                <a:gd name="T84" fmla="*/ 202 w 540"/>
                <a:gd name="T85" fmla="*/ 403 h 410"/>
                <a:gd name="T86" fmla="*/ 150 w 540"/>
                <a:gd name="T87" fmla="*/ 410 h 410"/>
                <a:gd name="T88" fmla="*/ 98 w 540"/>
                <a:gd name="T89" fmla="*/ 404 h 410"/>
                <a:gd name="T90" fmla="*/ 60 w 540"/>
                <a:gd name="T91" fmla="*/ 387 h 410"/>
                <a:gd name="T92" fmla="*/ 31 w 540"/>
                <a:gd name="T93" fmla="*/ 361 h 410"/>
                <a:gd name="T94" fmla="*/ 12 w 540"/>
                <a:gd name="T95" fmla="*/ 326 h 410"/>
                <a:gd name="T96" fmla="*/ 1 w 540"/>
                <a:gd name="T97" fmla="*/ 272 h 410"/>
                <a:gd name="T98" fmla="*/ 0 w 540"/>
                <a:gd name="T99" fmla="*/ 37 h 410"/>
                <a:gd name="T100" fmla="*/ 12 w 540"/>
                <a:gd name="T101" fmla="*/ 11 h 410"/>
                <a:gd name="T102" fmla="*/ 33 w 540"/>
                <a:gd name="T103" fmla="*/ 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0" h="410">
                  <a:moveTo>
                    <a:pt x="47" y="0"/>
                  </a:moveTo>
                  <a:lnTo>
                    <a:pt x="60" y="1"/>
                  </a:lnTo>
                  <a:lnTo>
                    <a:pt x="71" y="6"/>
                  </a:lnTo>
                  <a:lnTo>
                    <a:pt x="80" y="11"/>
                  </a:lnTo>
                  <a:lnTo>
                    <a:pt x="89" y="24"/>
                  </a:lnTo>
                  <a:lnTo>
                    <a:pt x="92" y="37"/>
                  </a:lnTo>
                  <a:lnTo>
                    <a:pt x="92" y="240"/>
                  </a:lnTo>
                  <a:lnTo>
                    <a:pt x="94" y="266"/>
                  </a:lnTo>
                  <a:lnTo>
                    <a:pt x="98" y="288"/>
                  </a:lnTo>
                  <a:lnTo>
                    <a:pt x="107" y="303"/>
                  </a:lnTo>
                  <a:lnTo>
                    <a:pt x="116" y="313"/>
                  </a:lnTo>
                  <a:lnTo>
                    <a:pt x="127" y="319"/>
                  </a:lnTo>
                  <a:lnTo>
                    <a:pt x="142" y="323"/>
                  </a:lnTo>
                  <a:lnTo>
                    <a:pt x="158" y="324"/>
                  </a:lnTo>
                  <a:lnTo>
                    <a:pt x="175" y="323"/>
                  </a:lnTo>
                  <a:lnTo>
                    <a:pt x="188" y="319"/>
                  </a:lnTo>
                  <a:lnTo>
                    <a:pt x="200" y="313"/>
                  </a:lnTo>
                  <a:lnTo>
                    <a:pt x="208" y="303"/>
                  </a:lnTo>
                  <a:lnTo>
                    <a:pt x="217" y="288"/>
                  </a:lnTo>
                  <a:lnTo>
                    <a:pt x="221" y="266"/>
                  </a:lnTo>
                  <a:lnTo>
                    <a:pt x="223" y="240"/>
                  </a:lnTo>
                  <a:lnTo>
                    <a:pt x="223" y="35"/>
                  </a:lnTo>
                  <a:lnTo>
                    <a:pt x="223" y="29"/>
                  </a:lnTo>
                  <a:lnTo>
                    <a:pt x="226" y="25"/>
                  </a:lnTo>
                  <a:lnTo>
                    <a:pt x="228" y="21"/>
                  </a:lnTo>
                  <a:lnTo>
                    <a:pt x="231" y="17"/>
                  </a:lnTo>
                  <a:lnTo>
                    <a:pt x="236" y="14"/>
                  </a:lnTo>
                  <a:lnTo>
                    <a:pt x="240" y="10"/>
                  </a:lnTo>
                  <a:lnTo>
                    <a:pt x="248" y="6"/>
                  </a:lnTo>
                  <a:lnTo>
                    <a:pt x="255" y="3"/>
                  </a:lnTo>
                  <a:lnTo>
                    <a:pt x="261" y="1"/>
                  </a:lnTo>
                  <a:lnTo>
                    <a:pt x="265" y="0"/>
                  </a:lnTo>
                  <a:lnTo>
                    <a:pt x="271" y="0"/>
                  </a:lnTo>
                  <a:lnTo>
                    <a:pt x="286" y="3"/>
                  </a:lnTo>
                  <a:lnTo>
                    <a:pt x="302" y="10"/>
                  </a:lnTo>
                  <a:lnTo>
                    <a:pt x="310" y="17"/>
                  </a:lnTo>
                  <a:lnTo>
                    <a:pt x="315" y="26"/>
                  </a:lnTo>
                  <a:lnTo>
                    <a:pt x="316" y="37"/>
                  </a:lnTo>
                  <a:lnTo>
                    <a:pt x="316" y="240"/>
                  </a:lnTo>
                  <a:lnTo>
                    <a:pt x="318" y="267"/>
                  </a:lnTo>
                  <a:lnTo>
                    <a:pt x="323" y="288"/>
                  </a:lnTo>
                  <a:lnTo>
                    <a:pt x="332" y="303"/>
                  </a:lnTo>
                  <a:lnTo>
                    <a:pt x="339" y="313"/>
                  </a:lnTo>
                  <a:lnTo>
                    <a:pt x="352" y="319"/>
                  </a:lnTo>
                  <a:lnTo>
                    <a:pt x="365" y="323"/>
                  </a:lnTo>
                  <a:lnTo>
                    <a:pt x="381" y="324"/>
                  </a:lnTo>
                  <a:lnTo>
                    <a:pt x="398" y="323"/>
                  </a:lnTo>
                  <a:lnTo>
                    <a:pt x="411" y="319"/>
                  </a:lnTo>
                  <a:lnTo>
                    <a:pt x="423" y="313"/>
                  </a:lnTo>
                  <a:lnTo>
                    <a:pt x="432" y="303"/>
                  </a:lnTo>
                  <a:lnTo>
                    <a:pt x="441" y="288"/>
                  </a:lnTo>
                  <a:lnTo>
                    <a:pt x="447" y="267"/>
                  </a:lnTo>
                  <a:lnTo>
                    <a:pt x="448" y="240"/>
                  </a:lnTo>
                  <a:lnTo>
                    <a:pt x="448" y="38"/>
                  </a:lnTo>
                  <a:lnTo>
                    <a:pt x="451" y="24"/>
                  </a:lnTo>
                  <a:lnTo>
                    <a:pt x="460" y="11"/>
                  </a:lnTo>
                  <a:lnTo>
                    <a:pt x="469" y="6"/>
                  </a:lnTo>
                  <a:lnTo>
                    <a:pt x="480" y="1"/>
                  </a:lnTo>
                  <a:lnTo>
                    <a:pt x="492" y="0"/>
                  </a:lnTo>
                  <a:lnTo>
                    <a:pt x="505" y="1"/>
                  </a:lnTo>
                  <a:lnTo>
                    <a:pt x="517" y="6"/>
                  </a:lnTo>
                  <a:lnTo>
                    <a:pt x="526" y="11"/>
                  </a:lnTo>
                  <a:lnTo>
                    <a:pt x="536" y="24"/>
                  </a:lnTo>
                  <a:lnTo>
                    <a:pt x="540" y="37"/>
                  </a:lnTo>
                  <a:lnTo>
                    <a:pt x="540" y="237"/>
                  </a:lnTo>
                  <a:lnTo>
                    <a:pt x="537" y="272"/>
                  </a:lnTo>
                  <a:lnTo>
                    <a:pt x="533" y="305"/>
                  </a:lnTo>
                  <a:lnTo>
                    <a:pt x="526" y="326"/>
                  </a:lnTo>
                  <a:lnTo>
                    <a:pt x="519" y="344"/>
                  </a:lnTo>
                  <a:lnTo>
                    <a:pt x="507" y="361"/>
                  </a:lnTo>
                  <a:lnTo>
                    <a:pt x="495" y="375"/>
                  </a:lnTo>
                  <a:lnTo>
                    <a:pt x="480" y="387"/>
                  </a:lnTo>
                  <a:lnTo>
                    <a:pt x="462" y="397"/>
                  </a:lnTo>
                  <a:lnTo>
                    <a:pt x="441" y="404"/>
                  </a:lnTo>
                  <a:lnTo>
                    <a:pt x="417" y="408"/>
                  </a:lnTo>
                  <a:lnTo>
                    <a:pt x="390" y="410"/>
                  </a:lnTo>
                  <a:lnTo>
                    <a:pt x="360" y="408"/>
                  </a:lnTo>
                  <a:lnTo>
                    <a:pt x="336" y="403"/>
                  </a:lnTo>
                  <a:lnTo>
                    <a:pt x="315" y="394"/>
                  </a:lnTo>
                  <a:lnTo>
                    <a:pt x="297" y="382"/>
                  </a:lnTo>
                  <a:lnTo>
                    <a:pt x="282" y="367"/>
                  </a:lnTo>
                  <a:lnTo>
                    <a:pt x="270" y="350"/>
                  </a:lnTo>
                  <a:lnTo>
                    <a:pt x="258" y="367"/>
                  </a:lnTo>
                  <a:lnTo>
                    <a:pt x="242" y="382"/>
                  </a:lnTo>
                  <a:lnTo>
                    <a:pt x="223" y="394"/>
                  </a:lnTo>
                  <a:lnTo>
                    <a:pt x="202" y="403"/>
                  </a:lnTo>
                  <a:lnTo>
                    <a:pt x="178" y="408"/>
                  </a:lnTo>
                  <a:lnTo>
                    <a:pt x="150" y="410"/>
                  </a:lnTo>
                  <a:lnTo>
                    <a:pt x="123" y="408"/>
                  </a:lnTo>
                  <a:lnTo>
                    <a:pt x="98" y="404"/>
                  </a:lnTo>
                  <a:lnTo>
                    <a:pt x="77" y="397"/>
                  </a:lnTo>
                  <a:lnTo>
                    <a:pt x="60" y="387"/>
                  </a:lnTo>
                  <a:lnTo>
                    <a:pt x="44" y="375"/>
                  </a:lnTo>
                  <a:lnTo>
                    <a:pt x="31" y="361"/>
                  </a:lnTo>
                  <a:lnTo>
                    <a:pt x="21" y="344"/>
                  </a:lnTo>
                  <a:lnTo>
                    <a:pt x="12" y="326"/>
                  </a:lnTo>
                  <a:lnTo>
                    <a:pt x="7" y="305"/>
                  </a:lnTo>
                  <a:lnTo>
                    <a:pt x="1" y="272"/>
                  </a:lnTo>
                  <a:lnTo>
                    <a:pt x="0" y="237"/>
                  </a:lnTo>
                  <a:lnTo>
                    <a:pt x="0" y="37"/>
                  </a:lnTo>
                  <a:lnTo>
                    <a:pt x="2" y="24"/>
                  </a:lnTo>
                  <a:lnTo>
                    <a:pt x="12" y="11"/>
                  </a:lnTo>
                  <a:lnTo>
                    <a:pt x="22" y="6"/>
                  </a:lnTo>
                  <a:lnTo>
                    <a:pt x="33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Icon Element"/>
            <p:cNvSpPr>
              <a:spLocks noChangeAspect="1"/>
            </p:cNvSpPr>
            <p:nvPr/>
          </p:nvSpPr>
          <p:spPr bwMode="auto">
            <a:xfrm>
              <a:off x="248" y="163"/>
              <a:ext cx="68" cy="51"/>
            </a:xfrm>
            <a:custGeom>
              <a:avLst/>
              <a:gdLst>
                <a:gd name="T0" fmla="*/ 59 w 539"/>
                <a:gd name="T1" fmla="*/ 1 h 410"/>
                <a:gd name="T2" fmla="*/ 79 w 539"/>
                <a:gd name="T3" fmla="*/ 11 h 410"/>
                <a:gd name="T4" fmla="*/ 92 w 539"/>
                <a:gd name="T5" fmla="*/ 37 h 410"/>
                <a:gd name="T6" fmla="*/ 94 w 539"/>
                <a:gd name="T7" fmla="*/ 266 h 410"/>
                <a:gd name="T8" fmla="*/ 108 w 539"/>
                <a:gd name="T9" fmla="*/ 303 h 410"/>
                <a:gd name="T10" fmla="*/ 128 w 539"/>
                <a:gd name="T11" fmla="*/ 319 h 410"/>
                <a:gd name="T12" fmla="*/ 159 w 539"/>
                <a:gd name="T13" fmla="*/ 324 h 410"/>
                <a:gd name="T14" fmla="*/ 189 w 539"/>
                <a:gd name="T15" fmla="*/ 319 h 410"/>
                <a:gd name="T16" fmla="*/ 209 w 539"/>
                <a:gd name="T17" fmla="*/ 303 h 410"/>
                <a:gd name="T18" fmla="*/ 222 w 539"/>
                <a:gd name="T19" fmla="*/ 266 h 410"/>
                <a:gd name="T20" fmla="*/ 224 w 539"/>
                <a:gd name="T21" fmla="*/ 35 h 410"/>
                <a:gd name="T22" fmla="*/ 226 w 539"/>
                <a:gd name="T23" fmla="*/ 25 h 410"/>
                <a:gd name="T24" fmla="*/ 232 w 539"/>
                <a:gd name="T25" fmla="*/ 17 h 410"/>
                <a:gd name="T26" fmla="*/ 241 w 539"/>
                <a:gd name="T27" fmla="*/ 10 h 410"/>
                <a:gd name="T28" fmla="*/ 255 w 539"/>
                <a:gd name="T29" fmla="*/ 3 h 410"/>
                <a:gd name="T30" fmla="*/ 266 w 539"/>
                <a:gd name="T31" fmla="*/ 0 h 410"/>
                <a:gd name="T32" fmla="*/ 286 w 539"/>
                <a:gd name="T33" fmla="*/ 3 h 410"/>
                <a:gd name="T34" fmla="*/ 310 w 539"/>
                <a:gd name="T35" fmla="*/ 17 h 410"/>
                <a:gd name="T36" fmla="*/ 317 w 539"/>
                <a:gd name="T37" fmla="*/ 37 h 410"/>
                <a:gd name="T38" fmla="*/ 318 w 539"/>
                <a:gd name="T39" fmla="*/ 267 h 410"/>
                <a:gd name="T40" fmla="*/ 331 w 539"/>
                <a:gd name="T41" fmla="*/ 303 h 410"/>
                <a:gd name="T42" fmla="*/ 351 w 539"/>
                <a:gd name="T43" fmla="*/ 319 h 410"/>
                <a:gd name="T44" fmla="*/ 382 w 539"/>
                <a:gd name="T45" fmla="*/ 324 h 410"/>
                <a:gd name="T46" fmla="*/ 412 w 539"/>
                <a:gd name="T47" fmla="*/ 319 h 410"/>
                <a:gd name="T48" fmla="*/ 432 w 539"/>
                <a:gd name="T49" fmla="*/ 303 h 410"/>
                <a:gd name="T50" fmla="*/ 446 w 539"/>
                <a:gd name="T51" fmla="*/ 267 h 410"/>
                <a:gd name="T52" fmla="*/ 448 w 539"/>
                <a:gd name="T53" fmla="*/ 38 h 410"/>
                <a:gd name="T54" fmla="*/ 461 w 539"/>
                <a:gd name="T55" fmla="*/ 11 h 410"/>
                <a:gd name="T56" fmla="*/ 479 w 539"/>
                <a:gd name="T57" fmla="*/ 1 h 410"/>
                <a:gd name="T58" fmla="*/ 506 w 539"/>
                <a:gd name="T59" fmla="*/ 1 h 410"/>
                <a:gd name="T60" fmla="*/ 527 w 539"/>
                <a:gd name="T61" fmla="*/ 11 h 410"/>
                <a:gd name="T62" fmla="*/ 539 w 539"/>
                <a:gd name="T63" fmla="*/ 38 h 410"/>
                <a:gd name="T64" fmla="*/ 538 w 539"/>
                <a:gd name="T65" fmla="*/ 272 h 410"/>
                <a:gd name="T66" fmla="*/ 527 w 539"/>
                <a:gd name="T67" fmla="*/ 326 h 410"/>
                <a:gd name="T68" fmla="*/ 508 w 539"/>
                <a:gd name="T69" fmla="*/ 361 h 410"/>
                <a:gd name="T70" fmla="*/ 479 w 539"/>
                <a:gd name="T71" fmla="*/ 387 h 410"/>
                <a:gd name="T72" fmla="*/ 441 w 539"/>
                <a:gd name="T73" fmla="*/ 404 h 410"/>
                <a:gd name="T74" fmla="*/ 390 w 539"/>
                <a:gd name="T75" fmla="*/ 410 h 410"/>
                <a:gd name="T76" fmla="*/ 336 w 539"/>
                <a:gd name="T77" fmla="*/ 403 h 410"/>
                <a:gd name="T78" fmla="*/ 297 w 539"/>
                <a:gd name="T79" fmla="*/ 382 h 410"/>
                <a:gd name="T80" fmla="*/ 270 w 539"/>
                <a:gd name="T81" fmla="*/ 350 h 410"/>
                <a:gd name="T82" fmla="*/ 242 w 539"/>
                <a:gd name="T83" fmla="*/ 382 h 410"/>
                <a:gd name="T84" fmla="*/ 203 w 539"/>
                <a:gd name="T85" fmla="*/ 403 h 410"/>
                <a:gd name="T86" fmla="*/ 150 w 539"/>
                <a:gd name="T87" fmla="*/ 410 h 410"/>
                <a:gd name="T88" fmla="*/ 99 w 539"/>
                <a:gd name="T89" fmla="*/ 404 h 410"/>
                <a:gd name="T90" fmla="*/ 59 w 539"/>
                <a:gd name="T91" fmla="*/ 387 h 410"/>
                <a:gd name="T92" fmla="*/ 32 w 539"/>
                <a:gd name="T93" fmla="*/ 361 h 410"/>
                <a:gd name="T94" fmla="*/ 13 w 539"/>
                <a:gd name="T95" fmla="*/ 326 h 410"/>
                <a:gd name="T96" fmla="*/ 2 w 539"/>
                <a:gd name="T97" fmla="*/ 272 h 410"/>
                <a:gd name="T98" fmla="*/ 0 w 539"/>
                <a:gd name="T99" fmla="*/ 38 h 410"/>
                <a:gd name="T100" fmla="*/ 13 w 539"/>
                <a:gd name="T101" fmla="*/ 11 h 410"/>
                <a:gd name="T102" fmla="*/ 34 w 539"/>
                <a:gd name="T103" fmla="*/ 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39" h="410">
                  <a:moveTo>
                    <a:pt x="47" y="0"/>
                  </a:moveTo>
                  <a:lnTo>
                    <a:pt x="59" y="1"/>
                  </a:lnTo>
                  <a:lnTo>
                    <a:pt x="70" y="6"/>
                  </a:lnTo>
                  <a:lnTo>
                    <a:pt x="79" y="11"/>
                  </a:lnTo>
                  <a:lnTo>
                    <a:pt x="89" y="24"/>
                  </a:lnTo>
                  <a:lnTo>
                    <a:pt x="92" y="37"/>
                  </a:lnTo>
                  <a:lnTo>
                    <a:pt x="92" y="240"/>
                  </a:lnTo>
                  <a:lnTo>
                    <a:pt x="94" y="266"/>
                  </a:lnTo>
                  <a:lnTo>
                    <a:pt x="99" y="288"/>
                  </a:lnTo>
                  <a:lnTo>
                    <a:pt x="108" y="303"/>
                  </a:lnTo>
                  <a:lnTo>
                    <a:pt x="117" y="313"/>
                  </a:lnTo>
                  <a:lnTo>
                    <a:pt x="128" y="319"/>
                  </a:lnTo>
                  <a:lnTo>
                    <a:pt x="142" y="323"/>
                  </a:lnTo>
                  <a:lnTo>
                    <a:pt x="159" y="324"/>
                  </a:lnTo>
                  <a:lnTo>
                    <a:pt x="174" y="323"/>
                  </a:lnTo>
                  <a:lnTo>
                    <a:pt x="189" y="319"/>
                  </a:lnTo>
                  <a:lnTo>
                    <a:pt x="200" y="313"/>
                  </a:lnTo>
                  <a:lnTo>
                    <a:pt x="209" y="303"/>
                  </a:lnTo>
                  <a:lnTo>
                    <a:pt x="217" y="288"/>
                  </a:lnTo>
                  <a:lnTo>
                    <a:pt x="222" y="266"/>
                  </a:lnTo>
                  <a:lnTo>
                    <a:pt x="224" y="240"/>
                  </a:lnTo>
                  <a:lnTo>
                    <a:pt x="224" y="35"/>
                  </a:lnTo>
                  <a:lnTo>
                    <a:pt x="224" y="29"/>
                  </a:lnTo>
                  <a:lnTo>
                    <a:pt x="226" y="25"/>
                  </a:lnTo>
                  <a:lnTo>
                    <a:pt x="228" y="21"/>
                  </a:lnTo>
                  <a:lnTo>
                    <a:pt x="232" y="17"/>
                  </a:lnTo>
                  <a:lnTo>
                    <a:pt x="236" y="14"/>
                  </a:lnTo>
                  <a:lnTo>
                    <a:pt x="241" y="10"/>
                  </a:lnTo>
                  <a:lnTo>
                    <a:pt x="247" y="6"/>
                  </a:lnTo>
                  <a:lnTo>
                    <a:pt x="255" y="3"/>
                  </a:lnTo>
                  <a:lnTo>
                    <a:pt x="260" y="1"/>
                  </a:lnTo>
                  <a:lnTo>
                    <a:pt x="266" y="0"/>
                  </a:lnTo>
                  <a:lnTo>
                    <a:pt x="270" y="0"/>
                  </a:lnTo>
                  <a:lnTo>
                    <a:pt x="286" y="3"/>
                  </a:lnTo>
                  <a:lnTo>
                    <a:pt x="301" y="10"/>
                  </a:lnTo>
                  <a:lnTo>
                    <a:pt x="310" y="17"/>
                  </a:lnTo>
                  <a:lnTo>
                    <a:pt x="315" y="26"/>
                  </a:lnTo>
                  <a:lnTo>
                    <a:pt x="317" y="37"/>
                  </a:lnTo>
                  <a:lnTo>
                    <a:pt x="317" y="240"/>
                  </a:lnTo>
                  <a:lnTo>
                    <a:pt x="318" y="267"/>
                  </a:lnTo>
                  <a:lnTo>
                    <a:pt x="324" y="288"/>
                  </a:lnTo>
                  <a:lnTo>
                    <a:pt x="331" y="303"/>
                  </a:lnTo>
                  <a:lnTo>
                    <a:pt x="340" y="313"/>
                  </a:lnTo>
                  <a:lnTo>
                    <a:pt x="351" y="319"/>
                  </a:lnTo>
                  <a:lnTo>
                    <a:pt x="366" y="323"/>
                  </a:lnTo>
                  <a:lnTo>
                    <a:pt x="382" y="324"/>
                  </a:lnTo>
                  <a:lnTo>
                    <a:pt x="398" y="323"/>
                  </a:lnTo>
                  <a:lnTo>
                    <a:pt x="412" y="319"/>
                  </a:lnTo>
                  <a:lnTo>
                    <a:pt x="423" y="313"/>
                  </a:lnTo>
                  <a:lnTo>
                    <a:pt x="432" y="303"/>
                  </a:lnTo>
                  <a:lnTo>
                    <a:pt x="441" y="288"/>
                  </a:lnTo>
                  <a:lnTo>
                    <a:pt x="446" y="267"/>
                  </a:lnTo>
                  <a:lnTo>
                    <a:pt x="448" y="240"/>
                  </a:lnTo>
                  <a:lnTo>
                    <a:pt x="448" y="38"/>
                  </a:lnTo>
                  <a:lnTo>
                    <a:pt x="451" y="24"/>
                  </a:lnTo>
                  <a:lnTo>
                    <a:pt x="461" y="11"/>
                  </a:lnTo>
                  <a:lnTo>
                    <a:pt x="469" y="6"/>
                  </a:lnTo>
                  <a:lnTo>
                    <a:pt x="479" y="1"/>
                  </a:lnTo>
                  <a:lnTo>
                    <a:pt x="493" y="0"/>
                  </a:lnTo>
                  <a:lnTo>
                    <a:pt x="506" y="1"/>
                  </a:lnTo>
                  <a:lnTo>
                    <a:pt x="517" y="6"/>
                  </a:lnTo>
                  <a:lnTo>
                    <a:pt x="527" y="11"/>
                  </a:lnTo>
                  <a:lnTo>
                    <a:pt x="537" y="24"/>
                  </a:lnTo>
                  <a:lnTo>
                    <a:pt x="539" y="38"/>
                  </a:lnTo>
                  <a:lnTo>
                    <a:pt x="539" y="237"/>
                  </a:lnTo>
                  <a:lnTo>
                    <a:pt x="538" y="272"/>
                  </a:lnTo>
                  <a:lnTo>
                    <a:pt x="532" y="305"/>
                  </a:lnTo>
                  <a:lnTo>
                    <a:pt x="527" y="326"/>
                  </a:lnTo>
                  <a:lnTo>
                    <a:pt x="518" y="344"/>
                  </a:lnTo>
                  <a:lnTo>
                    <a:pt x="508" y="361"/>
                  </a:lnTo>
                  <a:lnTo>
                    <a:pt x="495" y="375"/>
                  </a:lnTo>
                  <a:lnTo>
                    <a:pt x="479" y="387"/>
                  </a:lnTo>
                  <a:lnTo>
                    <a:pt x="462" y="397"/>
                  </a:lnTo>
                  <a:lnTo>
                    <a:pt x="441" y="404"/>
                  </a:lnTo>
                  <a:lnTo>
                    <a:pt x="417" y="408"/>
                  </a:lnTo>
                  <a:lnTo>
                    <a:pt x="390" y="410"/>
                  </a:lnTo>
                  <a:lnTo>
                    <a:pt x="361" y="408"/>
                  </a:lnTo>
                  <a:lnTo>
                    <a:pt x="336" y="403"/>
                  </a:lnTo>
                  <a:lnTo>
                    <a:pt x="315" y="394"/>
                  </a:lnTo>
                  <a:lnTo>
                    <a:pt x="297" y="382"/>
                  </a:lnTo>
                  <a:lnTo>
                    <a:pt x="283" y="367"/>
                  </a:lnTo>
                  <a:lnTo>
                    <a:pt x="270" y="350"/>
                  </a:lnTo>
                  <a:lnTo>
                    <a:pt x="257" y="367"/>
                  </a:lnTo>
                  <a:lnTo>
                    <a:pt x="242" y="382"/>
                  </a:lnTo>
                  <a:lnTo>
                    <a:pt x="224" y="394"/>
                  </a:lnTo>
                  <a:lnTo>
                    <a:pt x="203" y="403"/>
                  </a:lnTo>
                  <a:lnTo>
                    <a:pt x="179" y="408"/>
                  </a:lnTo>
                  <a:lnTo>
                    <a:pt x="150" y="410"/>
                  </a:lnTo>
                  <a:lnTo>
                    <a:pt x="123" y="408"/>
                  </a:lnTo>
                  <a:lnTo>
                    <a:pt x="99" y="404"/>
                  </a:lnTo>
                  <a:lnTo>
                    <a:pt x="78" y="397"/>
                  </a:lnTo>
                  <a:lnTo>
                    <a:pt x="59" y="387"/>
                  </a:lnTo>
                  <a:lnTo>
                    <a:pt x="44" y="375"/>
                  </a:lnTo>
                  <a:lnTo>
                    <a:pt x="32" y="361"/>
                  </a:lnTo>
                  <a:lnTo>
                    <a:pt x="21" y="344"/>
                  </a:lnTo>
                  <a:lnTo>
                    <a:pt x="13" y="326"/>
                  </a:lnTo>
                  <a:lnTo>
                    <a:pt x="6" y="305"/>
                  </a:lnTo>
                  <a:lnTo>
                    <a:pt x="2" y="272"/>
                  </a:lnTo>
                  <a:lnTo>
                    <a:pt x="0" y="237"/>
                  </a:lnTo>
                  <a:lnTo>
                    <a:pt x="0" y="38"/>
                  </a:lnTo>
                  <a:lnTo>
                    <a:pt x="3" y="24"/>
                  </a:lnTo>
                  <a:lnTo>
                    <a:pt x="13" y="11"/>
                  </a:lnTo>
                  <a:lnTo>
                    <a:pt x="22" y="6"/>
                  </a:lnTo>
                  <a:lnTo>
                    <a:pt x="34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Icon Element"/>
            <p:cNvSpPr>
              <a:spLocks noChangeAspect="1"/>
            </p:cNvSpPr>
            <p:nvPr/>
          </p:nvSpPr>
          <p:spPr bwMode="auto">
            <a:xfrm>
              <a:off x="326" y="202"/>
              <a:ext cx="13" cy="12"/>
            </a:xfrm>
            <a:custGeom>
              <a:avLst/>
              <a:gdLst>
                <a:gd name="T0" fmla="*/ 51 w 99"/>
                <a:gd name="T1" fmla="*/ 0 h 97"/>
                <a:gd name="T2" fmla="*/ 64 w 99"/>
                <a:gd name="T3" fmla="*/ 1 h 97"/>
                <a:gd name="T4" fmla="*/ 76 w 99"/>
                <a:gd name="T5" fmla="*/ 6 h 97"/>
                <a:gd name="T6" fmla="*/ 86 w 99"/>
                <a:gd name="T7" fmla="*/ 12 h 97"/>
                <a:gd name="T8" fmla="*/ 96 w 99"/>
                <a:gd name="T9" fmla="*/ 24 h 97"/>
                <a:gd name="T10" fmla="*/ 99 w 99"/>
                <a:gd name="T11" fmla="*/ 39 h 97"/>
                <a:gd name="T12" fmla="*/ 99 w 99"/>
                <a:gd name="T13" fmla="*/ 59 h 97"/>
                <a:gd name="T14" fmla="*/ 96 w 99"/>
                <a:gd name="T15" fmla="*/ 73 h 97"/>
                <a:gd name="T16" fmla="*/ 86 w 99"/>
                <a:gd name="T17" fmla="*/ 85 h 97"/>
                <a:gd name="T18" fmla="*/ 76 w 99"/>
                <a:gd name="T19" fmla="*/ 92 h 97"/>
                <a:gd name="T20" fmla="*/ 64 w 99"/>
                <a:gd name="T21" fmla="*/ 96 h 97"/>
                <a:gd name="T22" fmla="*/ 51 w 99"/>
                <a:gd name="T23" fmla="*/ 97 h 97"/>
                <a:gd name="T24" fmla="*/ 36 w 99"/>
                <a:gd name="T25" fmla="*/ 96 h 97"/>
                <a:gd name="T26" fmla="*/ 24 w 99"/>
                <a:gd name="T27" fmla="*/ 92 h 97"/>
                <a:gd name="T28" fmla="*/ 13 w 99"/>
                <a:gd name="T29" fmla="*/ 85 h 97"/>
                <a:gd name="T30" fmla="*/ 5 w 99"/>
                <a:gd name="T31" fmla="*/ 78 h 97"/>
                <a:gd name="T32" fmla="*/ 1 w 99"/>
                <a:gd name="T33" fmla="*/ 69 h 97"/>
                <a:gd name="T34" fmla="*/ 0 w 99"/>
                <a:gd name="T35" fmla="*/ 59 h 97"/>
                <a:gd name="T36" fmla="*/ 0 w 99"/>
                <a:gd name="T37" fmla="*/ 39 h 97"/>
                <a:gd name="T38" fmla="*/ 3 w 99"/>
                <a:gd name="T39" fmla="*/ 24 h 97"/>
                <a:gd name="T40" fmla="*/ 13 w 99"/>
                <a:gd name="T41" fmla="*/ 12 h 97"/>
                <a:gd name="T42" fmla="*/ 24 w 99"/>
                <a:gd name="T43" fmla="*/ 6 h 97"/>
                <a:gd name="T44" fmla="*/ 36 w 99"/>
                <a:gd name="T45" fmla="*/ 1 h 97"/>
                <a:gd name="T46" fmla="*/ 51 w 99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97">
                  <a:moveTo>
                    <a:pt x="51" y="0"/>
                  </a:moveTo>
                  <a:lnTo>
                    <a:pt x="64" y="1"/>
                  </a:lnTo>
                  <a:lnTo>
                    <a:pt x="76" y="6"/>
                  </a:lnTo>
                  <a:lnTo>
                    <a:pt x="86" y="12"/>
                  </a:lnTo>
                  <a:lnTo>
                    <a:pt x="96" y="24"/>
                  </a:lnTo>
                  <a:lnTo>
                    <a:pt x="99" y="39"/>
                  </a:lnTo>
                  <a:lnTo>
                    <a:pt x="99" y="59"/>
                  </a:lnTo>
                  <a:lnTo>
                    <a:pt x="96" y="73"/>
                  </a:lnTo>
                  <a:lnTo>
                    <a:pt x="86" y="85"/>
                  </a:lnTo>
                  <a:lnTo>
                    <a:pt x="76" y="92"/>
                  </a:lnTo>
                  <a:lnTo>
                    <a:pt x="64" y="96"/>
                  </a:lnTo>
                  <a:lnTo>
                    <a:pt x="51" y="97"/>
                  </a:lnTo>
                  <a:lnTo>
                    <a:pt x="36" y="96"/>
                  </a:lnTo>
                  <a:lnTo>
                    <a:pt x="24" y="92"/>
                  </a:lnTo>
                  <a:lnTo>
                    <a:pt x="13" y="85"/>
                  </a:lnTo>
                  <a:lnTo>
                    <a:pt x="5" y="78"/>
                  </a:lnTo>
                  <a:lnTo>
                    <a:pt x="1" y="69"/>
                  </a:lnTo>
                  <a:lnTo>
                    <a:pt x="0" y="59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3" y="12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Icon Element"/>
            <p:cNvSpPr>
              <a:spLocks noChangeAspect="1"/>
            </p:cNvSpPr>
            <p:nvPr/>
          </p:nvSpPr>
          <p:spPr bwMode="auto">
            <a:xfrm>
              <a:off x="353" y="139"/>
              <a:ext cx="8" cy="99"/>
            </a:xfrm>
            <a:custGeom>
              <a:avLst/>
              <a:gdLst>
                <a:gd name="T0" fmla="*/ 32 w 65"/>
                <a:gd name="T1" fmla="*/ 0 h 794"/>
                <a:gd name="T2" fmla="*/ 45 w 65"/>
                <a:gd name="T3" fmla="*/ 3 h 794"/>
                <a:gd name="T4" fmla="*/ 55 w 65"/>
                <a:gd name="T5" fmla="*/ 10 h 794"/>
                <a:gd name="T6" fmla="*/ 61 w 65"/>
                <a:gd name="T7" fmla="*/ 20 h 794"/>
                <a:gd name="T8" fmla="*/ 65 w 65"/>
                <a:gd name="T9" fmla="*/ 32 h 794"/>
                <a:gd name="T10" fmla="*/ 65 w 65"/>
                <a:gd name="T11" fmla="*/ 762 h 794"/>
                <a:gd name="T12" fmla="*/ 61 w 65"/>
                <a:gd name="T13" fmla="*/ 775 h 794"/>
                <a:gd name="T14" fmla="*/ 55 w 65"/>
                <a:gd name="T15" fmla="*/ 785 h 794"/>
                <a:gd name="T16" fmla="*/ 45 w 65"/>
                <a:gd name="T17" fmla="*/ 791 h 794"/>
                <a:gd name="T18" fmla="*/ 32 w 65"/>
                <a:gd name="T19" fmla="*/ 794 h 794"/>
                <a:gd name="T20" fmla="*/ 19 w 65"/>
                <a:gd name="T21" fmla="*/ 791 h 794"/>
                <a:gd name="T22" fmla="*/ 9 w 65"/>
                <a:gd name="T23" fmla="*/ 785 h 794"/>
                <a:gd name="T24" fmla="*/ 3 w 65"/>
                <a:gd name="T25" fmla="*/ 775 h 794"/>
                <a:gd name="T26" fmla="*/ 0 w 65"/>
                <a:gd name="T27" fmla="*/ 762 h 794"/>
                <a:gd name="T28" fmla="*/ 0 w 65"/>
                <a:gd name="T29" fmla="*/ 32 h 794"/>
                <a:gd name="T30" fmla="*/ 3 w 65"/>
                <a:gd name="T31" fmla="*/ 20 h 794"/>
                <a:gd name="T32" fmla="*/ 9 w 65"/>
                <a:gd name="T33" fmla="*/ 10 h 794"/>
                <a:gd name="T34" fmla="*/ 19 w 65"/>
                <a:gd name="T35" fmla="*/ 3 h 794"/>
                <a:gd name="T36" fmla="*/ 32 w 65"/>
                <a:gd name="T3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794">
                  <a:moveTo>
                    <a:pt x="32" y="0"/>
                  </a:moveTo>
                  <a:lnTo>
                    <a:pt x="45" y="3"/>
                  </a:lnTo>
                  <a:lnTo>
                    <a:pt x="55" y="10"/>
                  </a:lnTo>
                  <a:lnTo>
                    <a:pt x="61" y="20"/>
                  </a:lnTo>
                  <a:lnTo>
                    <a:pt x="65" y="32"/>
                  </a:lnTo>
                  <a:lnTo>
                    <a:pt x="65" y="762"/>
                  </a:lnTo>
                  <a:lnTo>
                    <a:pt x="61" y="775"/>
                  </a:lnTo>
                  <a:lnTo>
                    <a:pt x="55" y="785"/>
                  </a:lnTo>
                  <a:lnTo>
                    <a:pt x="45" y="791"/>
                  </a:lnTo>
                  <a:lnTo>
                    <a:pt x="32" y="794"/>
                  </a:lnTo>
                  <a:lnTo>
                    <a:pt x="19" y="791"/>
                  </a:lnTo>
                  <a:lnTo>
                    <a:pt x="9" y="785"/>
                  </a:lnTo>
                  <a:lnTo>
                    <a:pt x="3" y="775"/>
                  </a:lnTo>
                  <a:lnTo>
                    <a:pt x="0" y="762"/>
                  </a:lnTo>
                  <a:lnTo>
                    <a:pt x="0" y="32"/>
                  </a:lnTo>
                  <a:lnTo>
                    <a:pt x="3" y="20"/>
                  </a:lnTo>
                  <a:lnTo>
                    <a:pt x="9" y="10"/>
                  </a:lnTo>
                  <a:lnTo>
                    <a:pt x="19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Icon Element"/>
            <p:cNvSpPr>
              <a:spLocks noChangeAspect="1"/>
            </p:cNvSpPr>
            <p:nvPr/>
          </p:nvSpPr>
          <p:spPr bwMode="auto">
            <a:xfrm>
              <a:off x="241" y="245"/>
              <a:ext cx="93" cy="142"/>
            </a:xfrm>
            <a:custGeom>
              <a:avLst/>
              <a:gdLst>
                <a:gd name="T0" fmla="*/ 27 w 750"/>
                <a:gd name="T1" fmla="*/ 0 h 1133"/>
                <a:gd name="T2" fmla="*/ 40 w 750"/>
                <a:gd name="T3" fmla="*/ 1 h 1133"/>
                <a:gd name="T4" fmla="*/ 52 w 750"/>
                <a:gd name="T5" fmla="*/ 8 h 1133"/>
                <a:gd name="T6" fmla="*/ 739 w 750"/>
                <a:gd name="T7" fmla="*/ 626 h 1133"/>
                <a:gd name="T8" fmla="*/ 747 w 750"/>
                <a:gd name="T9" fmla="*/ 636 h 1133"/>
                <a:gd name="T10" fmla="*/ 750 w 750"/>
                <a:gd name="T11" fmla="*/ 647 h 1133"/>
                <a:gd name="T12" fmla="*/ 749 w 750"/>
                <a:gd name="T13" fmla="*/ 659 h 1133"/>
                <a:gd name="T14" fmla="*/ 744 w 750"/>
                <a:gd name="T15" fmla="*/ 669 h 1133"/>
                <a:gd name="T16" fmla="*/ 736 w 750"/>
                <a:gd name="T17" fmla="*/ 677 h 1133"/>
                <a:gd name="T18" fmla="*/ 725 w 750"/>
                <a:gd name="T19" fmla="*/ 681 h 1133"/>
                <a:gd name="T20" fmla="*/ 555 w 750"/>
                <a:gd name="T21" fmla="*/ 716 h 1133"/>
                <a:gd name="T22" fmla="*/ 744 w 750"/>
                <a:gd name="T23" fmla="*/ 964 h 1133"/>
                <a:gd name="T24" fmla="*/ 749 w 750"/>
                <a:gd name="T25" fmla="*/ 976 h 1133"/>
                <a:gd name="T26" fmla="*/ 750 w 750"/>
                <a:gd name="T27" fmla="*/ 990 h 1133"/>
                <a:gd name="T28" fmla="*/ 745 w 750"/>
                <a:gd name="T29" fmla="*/ 1002 h 1133"/>
                <a:gd name="T30" fmla="*/ 736 w 750"/>
                <a:gd name="T31" fmla="*/ 1011 h 1133"/>
                <a:gd name="T32" fmla="*/ 562 w 750"/>
                <a:gd name="T33" fmla="*/ 1128 h 1133"/>
                <a:gd name="T34" fmla="*/ 553 w 750"/>
                <a:gd name="T35" fmla="*/ 1132 h 1133"/>
                <a:gd name="T36" fmla="*/ 543 w 750"/>
                <a:gd name="T37" fmla="*/ 1133 h 1133"/>
                <a:gd name="T38" fmla="*/ 537 w 750"/>
                <a:gd name="T39" fmla="*/ 1132 h 1133"/>
                <a:gd name="T40" fmla="*/ 525 w 750"/>
                <a:gd name="T41" fmla="*/ 1127 h 1133"/>
                <a:gd name="T42" fmla="*/ 516 w 750"/>
                <a:gd name="T43" fmla="*/ 1118 h 1133"/>
                <a:gd name="T44" fmla="*/ 347 w 750"/>
                <a:gd name="T45" fmla="*/ 819 h 1133"/>
                <a:gd name="T46" fmla="*/ 211 w 750"/>
                <a:gd name="T47" fmla="*/ 955 h 1133"/>
                <a:gd name="T48" fmla="*/ 201 w 750"/>
                <a:gd name="T49" fmla="*/ 962 h 1133"/>
                <a:gd name="T50" fmla="*/ 190 w 750"/>
                <a:gd name="T51" fmla="*/ 964 h 1133"/>
                <a:gd name="T52" fmla="*/ 178 w 750"/>
                <a:gd name="T53" fmla="*/ 963 h 1133"/>
                <a:gd name="T54" fmla="*/ 168 w 750"/>
                <a:gd name="T55" fmla="*/ 958 h 1133"/>
                <a:gd name="T56" fmla="*/ 160 w 750"/>
                <a:gd name="T57" fmla="*/ 949 h 1133"/>
                <a:gd name="T58" fmla="*/ 157 w 750"/>
                <a:gd name="T59" fmla="*/ 938 h 1133"/>
                <a:gd name="T60" fmla="*/ 0 w 750"/>
                <a:gd name="T61" fmla="*/ 38 h 1133"/>
                <a:gd name="T62" fmla="*/ 0 w 750"/>
                <a:gd name="T63" fmla="*/ 25 h 1133"/>
                <a:gd name="T64" fmla="*/ 5 w 750"/>
                <a:gd name="T65" fmla="*/ 14 h 1133"/>
                <a:gd name="T66" fmla="*/ 15 w 750"/>
                <a:gd name="T67" fmla="*/ 5 h 1133"/>
                <a:gd name="T68" fmla="*/ 27 w 750"/>
                <a:gd name="T69" fmla="*/ 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0" h="1133">
                  <a:moveTo>
                    <a:pt x="27" y="0"/>
                  </a:moveTo>
                  <a:lnTo>
                    <a:pt x="40" y="1"/>
                  </a:lnTo>
                  <a:lnTo>
                    <a:pt x="52" y="8"/>
                  </a:lnTo>
                  <a:lnTo>
                    <a:pt x="739" y="626"/>
                  </a:lnTo>
                  <a:lnTo>
                    <a:pt x="747" y="636"/>
                  </a:lnTo>
                  <a:lnTo>
                    <a:pt x="750" y="647"/>
                  </a:lnTo>
                  <a:lnTo>
                    <a:pt x="749" y="659"/>
                  </a:lnTo>
                  <a:lnTo>
                    <a:pt x="744" y="669"/>
                  </a:lnTo>
                  <a:lnTo>
                    <a:pt x="736" y="677"/>
                  </a:lnTo>
                  <a:lnTo>
                    <a:pt x="725" y="681"/>
                  </a:lnTo>
                  <a:lnTo>
                    <a:pt x="555" y="716"/>
                  </a:lnTo>
                  <a:lnTo>
                    <a:pt x="744" y="964"/>
                  </a:lnTo>
                  <a:lnTo>
                    <a:pt x="749" y="976"/>
                  </a:lnTo>
                  <a:lnTo>
                    <a:pt x="750" y="990"/>
                  </a:lnTo>
                  <a:lnTo>
                    <a:pt x="745" y="1002"/>
                  </a:lnTo>
                  <a:lnTo>
                    <a:pt x="736" y="1011"/>
                  </a:lnTo>
                  <a:lnTo>
                    <a:pt x="562" y="1128"/>
                  </a:lnTo>
                  <a:lnTo>
                    <a:pt x="553" y="1132"/>
                  </a:lnTo>
                  <a:lnTo>
                    <a:pt x="543" y="1133"/>
                  </a:lnTo>
                  <a:lnTo>
                    <a:pt x="537" y="1132"/>
                  </a:lnTo>
                  <a:lnTo>
                    <a:pt x="525" y="1127"/>
                  </a:lnTo>
                  <a:lnTo>
                    <a:pt x="516" y="1118"/>
                  </a:lnTo>
                  <a:lnTo>
                    <a:pt x="347" y="819"/>
                  </a:lnTo>
                  <a:lnTo>
                    <a:pt x="211" y="955"/>
                  </a:lnTo>
                  <a:lnTo>
                    <a:pt x="201" y="962"/>
                  </a:lnTo>
                  <a:lnTo>
                    <a:pt x="190" y="964"/>
                  </a:lnTo>
                  <a:lnTo>
                    <a:pt x="178" y="963"/>
                  </a:lnTo>
                  <a:lnTo>
                    <a:pt x="168" y="958"/>
                  </a:lnTo>
                  <a:lnTo>
                    <a:pt x="160" y="949"/>
                  </a:lnTo>
                  <a:lnTo>
                    <a:pt x="157" y="938"/>
                  </a:lnTo>
                  <a:lnTo>
                    <a:pt x="0" y="38"/>
                  </a:lnTo>
                  <a:lnTo>
                    <a:pt x="0" y="25"/>
                  </a:lnTo>
                  <a:lnTo>
                    <a:pt x="5" y="14"/>
                  </a:lnTo>
                  <a:lnTo>
                    <a:pt x="15" y="5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Icon Element"/>
            <p:cNvSpPr>
              <a:spLocks noChangeAspect="1"/>
            </p:cNvSpPr>
            <p:nvPr/>
          </p:nvSpPr>
          <p:spPr bwMode="auto">
            <a:xfrm>
              <a:off x="303" y="264"/>
              <a:ext cx="121" cy="29"/>
            </a:xfrm>
            <a:custGeom>
              <a:avLst/>
              <a:gdLst>
                <a:gd name="T0" fmla="*/ 0 w 975"/>
                <a:gd name="T1" fmla="*/ 0 h 231"/>
                <a:gd name="T2" fmla="*/ 859 w 975"/>
                <a:gd name="T3" fmla="*/ 0 h 231"/>
                <a:gd name="T4" fmla="*/ 885 w 975"/>
                <a:gd name="T5" fmla="*/ 4 h 231"/>
                <a:gd name="T6" fmla="*/ 910 w 975"/>
                <a:gd name="T7" fmla="*/ 13 h 231"/>
                <a:gd name="T8" fmla="*/ 932 w 975"/>
                <a:gd name="T9" fmla="*/ 26 h 231"/>
                <a:gd name="T10" fmla="*/ 950 w 975"/>
                <a:gd name="T11" fmla="*/ 44 h 231"/>
                <a:gd name="T12" fmla="*/ 963 w 975"/>
                <a:gd name="T13" fmla="*/ 66 h 231"/>
                <a:gd name="T14" fmla="*/ 972 w 975"/>
                <a:gd name="T15" fmla="*/ 90 h 231"/>
                <a:gd name="T16" fmla="*/ 975 w 975"/>
                <a:gd name="T17" fmla="*/ 116 h 231"/>
                <a:gd name="T18" fmla="*/ 972 w 975"/>
                <a:gd name="T19" fmla="*/ 143 h 231"/>
                <a:gd name="T20" fmla="*/ 963 w 975"/>
                <a:gd name="T21" fmla="*/ 166 h 231"/>
                <a:gd name="T22" fmla="*/ 950 w 975"/>
                <a:gd name="T23" fmla="*/ 188 h 231"/>
                <a:gd name="T24" fmla="*/ 932 w 975"/>
                <a:gd name="T25" fmla="*/ 206 h 231"/>
                <a:gd name="T26" fmla="*/ 910 w 975"/>
                <a:gd name="T27" fmla="*/ 219 h 231"/>
                <a:gd name="T28" fmla="*/ 885 w 975"/>
                <a:gd name="T29" fmla="*/ 228 h 231"/>
                <a:gd name="T30" fmla="*/ 859 w 975"/>
                <a:gd name="T31" fmla="*/ 231 h 231"/>
                <a:gd name="T32" fmla="*/ 256 w 975"/>
                <a:gd name="T33" fmla="*/ 231 h 231"/>
                <a:gd name="T34" fmla="*/ 0 w 975"/>
                <a:gd name="T35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5" h="231">
                  <a:moveTo>
                    <a:pt x="0" y="0"/>
                  </a:moveTo>
                  <a:lnTo>
                    <a:pt x="859" y="0"/>
                  </a:lnTo>
                  <a:lnTo>
                    <a:pt x="885" y="4"/>
                  </a:lnTo>
                  <a:lnTo>
                    <a:pt x="910" y="13"/>
                  </a:lnTo>
                  <a:lnTo>
                    <a:pt x="932" y="26"/>
                  </a:lnTo>
                  <a:lnTo>
                    <a:pt x="950" y="44"/>
                  </a:lnTo>
                  <a:lnTo>
                    <a:pt x="963" y="66"/>
                  </a:lnTo>
                  <a:lnTo>
                    <a:pt x="972" y="90"/>
                  </a:lnTo>
                  <a:lnTo>
                    <a:pt x="975" y="116"/>
                  </a:lnTo>
                  <a:lnTo>
                    <a:pt x="972" y="143"/>
                  </a:lnTo>
                  <a:lnTo>
                    <a:pt x="963" y="166"/>
                  </a:lnTo>
                  <a:lnTo>
                    <a:pt x="950" y="188"/>
                  </a:lnTo>
                  <a:lnTo>
                    <a:pt x="932" y="206"/>
                  </a:lnTo>
                  <a:lnTo>
                    <a:pt x="910" y="219"/>
                  </a:lnTo>
                  <a:lnTo>
                    <a:pt x="885" y="228"/>
                  </a:lnTo>
                  <a:lnTo>
                    <a:pt x="859" y="231"/>
                  </a:lnTo>
                  <a:lnTo>
                    <a:pt x="256" y="2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Icon Element"/>
            <p:cNvSpPr>
              <a:spLocks noChangeAspect="1"/>
            </p:cNvSpPr>
            <p:nvPr/>
          </p:nvSpPr>
          <p:spPr bwMode="auto">
            <a:xfrm>
              <a:off x="28" y="81"/>
              <a:ext cx="396" cy="212"/>
            </a:xfrm>
            <a:custGeom>
              <a:avLst/>
              <a:gdLst>
                <a:gd name="T0" fmla="*/ 116 w 3173"/>
                <a:gd name="T1" fmla="*/ 0 h 1696"/>
                <a:gd name="T2" fmla="*/ 3057 w 3173"/>
                <a:gd name="T3" fmla="*/ 0 h 1696"/>
                <a:gd name="T4" fmla="*/ 3083 w 3173"/>
                <a:gd name="T5" fmla="*/ 3 h 1696"/>
                <a:gd name="T6" fmla="*/ 3108 w 3173"/>
                <a:gd name="T7" fmla="*/ 12 h 1696"/>
                <a:gd name="T8" fmla="*/ 3130 w 3173"/>
                <a:gd name="T9" fmla="*/ 25 h 1696"/>
                <a:gd name="T10" fmla="*/ 3148 w 3173"/>
                <a:gd name="T11" fmla="*/ 43 h 1696"/>
                <a:gd name="T12" fmla="*/ 3161 w 3173"/>
                <a:gd name="T13" fmla="*/ 65 h 1696"/>
                <a:gd name="T14" fmla="*/ 3170 w 3173"/>
                <a:gd name="T15" fmla="*/ 89 h 1696"/>
                <a:gd name="T16" fmla="*/ 3173 w 3173"/>
                <a:gd name="T17" fmla="*/ 115 h 1696"/>
                <a:gd name="T18" fmla="*/ 3170 w 3173"/>
                <a:gd name="T19" fmla="*/ 141 h 1696"/>
                <a:gd name="T20" fmla="*/ 3161 w 3173"/>
                <a:gd name="T21" fmla="*/ 165 h 1696"/>
                <a:gd name="T22" fmla="*/ 3148 w 3173"/>
                <a:gd name="T23" fmla="*/ 188 h 1696"/>
                <a:gd name="T24" fmla="*/ 3130 w 3173"/>
                <a:gd name="T25" fmla="*/ 205 h 1696"/>
                <a:gd name="T26" fmla="*/ 3108 w 3173"/>
                <a:gd name="T27" fmla="*/ 218 h 1696"/>
                <a:gd name="T28" fmla="*/ 3083 w 3173"/>
                <a:gd name="T29" fmla="*/ 227 h 1696"/>
                <a:gd name="T30" fmla="*/ 3057 w 3173"/>
                <a:gd name="T31" fmla="*/ 231 h 1696"/>
                <a:gd name="T32" fmla="*/ 231 w 3173"/>
                <a:gd name="T33" fmla="*/ 231 h 1696"/>
                <a:gd name="T34" fmla="*/ 231 w 3173"/>
                <a:gd name="T35" fmla="*/ 1465 h 1696"/>
                <a:gd name="T36" fmla="*/ 1526 w 3173"/>
                <a:gd name="T37" fmla="*/ 1465 h 1696"/>
                <a:gd name="T38" fmla="*/ 1566 w 3173"/>
                <a:gd name="T39" fmla="*/ 1696 h 1696"/>
                <a:gd name="T40" fmla="*/ 116 w 3173"/>
                <a:gd name="T41" fmla="*/ 1696 h 1696"/>
                <a:gd name="T42" fmla="*/ 90 w 3173"/>
                <a:gd name="T43" fmla="*/ 1693 h 1696"/>
                <a:gd name="T44" fmla="*/ 66 w 3173"/>
                <a:gd name="T45" fmla="*/ 1684 h 1696"/>
                <a:gd name="T46" fmla="*/ 43 w 3173"/>
                <a:gd name="T47" fmla="*/ 1671 h 1696"/>
                <a:gd name="T48" fmla="*/ 26 w 3173"/>
                <a:gd name="T49" fmla="*/ 1653 h 1696"/>
                <a:gd name="T50" fmla="*/ 12 w 3173"/>
                <a:gd name="T51" fmla="*/ 1631 h 1696"/>
                <a:gd name="T52" fmla="*/ 4 w 3173"/>
                <a:gd name="T53" fmla="*/ 1608 h 1696"/>
                <a:gd name="T54" fmla="*/ 0 w 3173"/>
                <a:gd name="T55" fmla="*/ 1581 h 1696"/>
                <a:gd name="T56" fmla="*/ 0 w 3173"/>
                <a:gd name="T57" fmla="*/ 115 h 1696"/>
                <a:gd name="T58" fmla="*/ 4 w 3173"/>
                <a:gd name="T59" fmla="*/ 89 h 1696"/>
                <a:gd name="T60" fmla="*/ 12 w 3173"/>
                <a:gd name="T61" fmla="*/ 65 h 1696"/>
                <a:gd name="T62" fmla="*/ 26 w 3173"/>
                <a:gd name="T63" fmla="*/ 43 h 1696"/>
                <a:gd name="T64" fmla="*/ 43 w 3173"/>
                <a:gd name="T65" fmla="*/ 25 h 1696"/>
                <a:gd name="T66" fmla="*/ 66 w 3173"/>
                <a:gd name="T67" fmla="*/ 12 h 1696"/>
                <a:gd name="T68" fmla="*/ 90 w 3173"/>
                <a:gd name="T69" fmla="*/ 3 h 1696"/>
                <a:gd name="T70" fmla="*/ 116 w 3173"/>
                <a:gd name="T71" fmla="*/ 0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73" h="1696">
                  <a:moveTo>
                    <a:pt x="116" y="0"/>
                  </a:moveTo>
                  <a:lnTo>
                    <a:pt x="3057" y="0"/>
                  </a:lnTo>
                  <a:lnTo>
                    <a:pt x="3083" y="3"/>
                  </a:lnTo>
                  <a:lnTo>
                    <a:pt x="3108" y="12"/>
                  </a:lnTo>
                  <a:lnTo>
                    <a:pt x="3130" y="25"/>
                  </a:lnTo>
                  <a:lnTo>
                    <a:pt x="3148" y="43"/>
                  </a:lnTo>
                  <a:lnTo>
                    <a:pt x="3161" y="65"/>
                  </a:lnTo>
                  <a:lnTo>
                    <a:pt x="3170" y="89"/>
                  </a:lnTo>
                  <a:lnTo>
                    <a:pt x="3173" y="115"/>
                  </a:lnTo>
                  <a:lnTo>
                    <a:pt x="3170" y="141"/>
                  </a:lnTo>
                  <a:lnTo>
                    <a:pt x="3161" y="165"/>
                  </a:lnTo>
                  <a:lnTo>
                    <a:pt x="3148" y="188"/>
                  </a:lnTo>
                  <a:lnTo>
                    <a:pt x="3130" y="205"/>
                  </a:lnTo>
                  <a:lnTo>
                    <a:pt x="3108" y="218"/>
                  </a:lnTo>
                  <a:lnTo>
                    <a:pt x="3083" y="227"/>
                  </a:lnTo>
                  <a:lnTo>
                    <a:pt x="3057" y="231"/>
                  </a:lnTo>
                  <a:lnTo>
                    <a:pt x="231" y="231"/>
                  </a:lnTo>
                  <a:lnTo>
                    <a:pt x="231" y="1465"/>
                  </a:lnTo>
                  <a:lnTo>
                    <a:pt x="1526" y="1465"/>
                  </a:lnTo>
                  <a:lnTo>
                    <a:pt x="1566" y="1696"/>
                  </a:lnTo>
                  <a:lnTo>
                    <a:pt x="116" y="1696"/>
                  </a:lnTo>
                  <a:lnTo>
                    <a:pt x="90" y="1693"/>
                  </a:lnTo>
                  <a:lnTo>
                    <a:pt x="66" y="1684"/>
                  </a:lnTo>
                  <a:lnTo>
                    <a:pt x="43" y="1671"/>
                  </a:lnTo>
                  <a:lnTo>
                    <a:pt x="26" y="1653"/>
                  </a:lnTo>
                  <a:lnTo>
                    <a:pt x="12" y="1631"/>
                  </a:lnTo>
                  <a:lnTo>
                    <a:pt x="4" y="1608"/>
                  </a:lnTo>
                  <a:lnTo>
                    <a:pt x="0" y="1581"/>
                  </a:lnTo>
                  <a:lnTo>
                    <a:pt x="0" y="115"/>
                  </a:lnTo>
                  <a:lnTo>
                    <a:pt x="4" y="89"/>
                  </a:lnTo>
                  <a:lnTo>
                    <a:pt x="12" y="65"/>
                  </a:lnTo>
                  <a:lnTo>
                    <a:pt x="26" y="43"/>
                  </a:lnTo>
                  <a:lnTo>
                    <a:pt x="43" y="25"/>
                  </a:lnTo>
                  <a:lnTo>
                    <a:pt x="66" y="12"/>
                  </a:lnTo>
                  <a:lnTo>
                    <a:pt x="90" y="3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vicon : presentation teaching"/>
          <p:cNvGrpSpPr>
            <a:grpSpLocks noChangeAspect="1"/>
          </p:cNvGrpSpPr>
          <p:nvPr/>
        </p:nvGrpSpPr>
        <p:grpSpPr bwMode="auto">
          <a:xfrm>
            <a:off x="10133420" y="2933888"/>
            <a:ext cx="628650" cy="504825"/>
            <a:chOff x="26" y="70"/>
            <a:chExt cx="396" cy="318"/>
          </a:xfrm>
          <a:solidFill>
            <a:schemeClr val="accent4"/>
          </a:solidFill>
        </p:grpSpPr>
        <p:sp>
          <p:nvSpPr>
            <p:cNvPr id="65" name="Icon Element"/>
            <p:cNvSpPr>
              <a:spLocks noChangeAspect="1"/>
            </p:cNvSpPr>
            <p:nvPr/>
          </p:nvSpPr>
          <p:spPr bwMode="auto">
            <a:xfrm>
              <a:off x="26" y="70"/>
              <a:ext cx="396" cy="267"/>
            </a:xfrm>
            <a:custGeom>
              <a:avLst/>
              <a:gdLst>
                <a:gd name="T0" fmla="*/ 110 w 3168"/>
                <a:gd name="T1" fmla="*/ 0 h 2138"/>
                <a:gd name="T2" fmla="*/ 3058 w 3168"/>
                <a:gd name="T3" fmla="*/ 0 h 2138"/>
                <a:gd name="T4" fmla="*/ 3084 w 3168"/>
                <a:gd name="T5" fmla="*/ 3 h 2138"/>
                <a:gd name="T6" fmla="*/ 3107 w 3168"/>
                <a:gd name="T7" fmla="*/ 11 h 2138"/>
                <a:gd name="T8" fmla="*/ 3127 w 3168"/>
                <a:gd name="T9" fmla="*/ 24 h 2138"/>
                <a:gd name="T10" fmla="*/ 3144 w 3168"/>
                <a:gd name="T11" fmla="*/ 40 h 2138"/>
                <a:gd name="T12" fmla="*/ 3157 w 3168"/>
                <a:gd name="T13" fmla="*/ 61 h 2138"/>
                <a:gd name="T14" fmla="*/ 3166 w 3168"/>
                <a:gd name="T15" fmla="*/ 85 h 2138"/>
                <a:gd name="T16" fmla="*/ 3168 w 3168"/>
                <a:gd name="T17" fmla="*/ 109 h 2138"/>
                <a:gd name="T18" fmla="*/ 3168 w 3168"/>
                <a:gd name="T19" fmla="*/ 2027 h 2138"/>
                <a:gd name="T20" fmla="*/ 3166 w 3168"/>
                <a:gd name="T21" fmla="*/ 2052 h 2138"/>
                <a:gd name="T22" fmla="*/ 3157 w 3168"/>
                <a:gd name="T23" fmla="*/ 2076 h 2138"/>
                <a:gd name="T24" fmla="*/ 3144 w 3168"/>
                <a:gd name="T25" fmla="*/ 2097 h 2138"/>
                <a:gd name="T26" fmla="*/ 3127 w 3168"/>
                <a:gd name="T27" fmla="*/ 2113 h 2138"/>
                <a:gd name="T28" fmla="*/ 3107 w 3168"/>
                <a:gd name="T29" fmla="*/ 2126 h 2138"/>
                <a:gd name="T30" fmla="*/ 3084 w 3168"/>
                <a:gd name="T31" fmla="*/ 2134 h 2138"/>
                <a:gd name="T32" fmla="*/ 3058 w 3168"/>
                <a:gd name="T33" fmla="*/ 2138 h 2138"/>
                <a:gd name="T34" fmla="*/ 2817 w 3168"/>
                <a:gd name="T35" fmla="*/ 2138 h 2138"/>
                <a:gd name="T36" fmla="*/ 2750 w 3168"/>
                <a:gd name="T37" fmla="*/ 2084 h 2138"/>
                <a:gd name="T38" fmla="*/ 2680 w 3168"/>
                <a:gd name="T39" fmla="*/ 2036 h 2138"/>
                <a:gd name="T40" fmla="*/ 2608 w 3168"/>
                <a:gd name="T41" fmla="*/ 1992 h 2138"/>
                <a:gd name="T42" fmla="*/ 2534 w 3168"/>
                <a:gd name="T43" fmla="*/ 1953 h 2138"/>
                <a:gd name="T44" fmla="*/ 2458 w 3168"/>
                <a:gd name="T45" fmla="*/ 1918 h 2138"/>
                <a:gd name="T46" fmla="*/ 2949 w 3168"/>
                <a:gd name="T47" fmla="*/ 1918 h 2138"/>
                <a:gd name="T48" fmla="*/ 2949 w 3168"/>
                <a:gd name="T49" fmla="*/ 220 h 2138"/>
                <a:gd name="T50" fmla="*/ 220 w 3168"/>
                <a:gd name="T51" fmla="*/ 220 h 2138"/>
                <a:gd name="T52" fmla="*/ 220 w 3168"/>
                <a:gd name="T53" fmla="*/ 1918 h 2138"/>
                <a:gd name="T54" fmla="*/ 735 w 3168"/>
                <a:gd name="T55" fmla="*/ 1918 h 2138"/>
                <a:gd name="T56" fmla="*/ 794 w 3168"/>
                <a:gd name="T57" fmla="*/ 2138 h 2138"/>
                <a:gd name="T58" fmla="*/ 110 w 3168"/>
                <a:gd name="T59" fmla="*/ 2138 h 2138"/>
                <a:gd name="T60" fmla="*/ 85 w 3168"/>
                <a:gd name="T61" fmla="*/ 2134 h 2138"/>
                <a:gd name="T62" fmla="*/ 62 w 3168"/>
                <a:gd name="T63" fmla="*/ 2126 h 2138"/>
                <a:gd name="T64" fmla="*/ 42 w 3168"/>
                <a:gd name="T65" fmla="*/ 2113 h 2138"/>
                <a:gd name="T66" fmla="*/ 24 w 3168"/>
                <a:gd name="T67" fmla="*/ 2097 h 2138"/>
                <a:gd name="T68" fmla="*/ 11 w 3168"/>
                <a:gd name="T69" fmla="*/ 2076 h 2138"/>
                <a:gd name="T70" fmla="*/ 3 w 3168"/>
                <a:gd name="T71" fmla="*/ 2052 h 2138"/>
                <a:gd name="T72" fmla="*/ 0 w 3168"/>
                <a:gd name="T73" fmla="*/ 2027 h 2138"/>
                <a:gd name="T74" fmla="*/ 0 w 3168"/>
                <a:gd name="T75" fmla="*/ 109 h 2138"/>
                <a:gd name="T76" fmla="*/ 3 w 3168"/>
                <a:gd name="T77" fmla="*/ 85 h 2138"/>
                <a:gd name="T78" fmla="*/ 11 w 3168"/>
                <a:gd name="T79" fmla="*/ 61 h 2138"/>
                <a:gd name="T80" fmla="*/ 24 w 3168"/>
                <a:gd name="T81" fmla="*/ 40 h 2138"/>
                <a:gd name="T82" fmla="*/ 42 w 3168"/>
                <a:gd name="T83" fmla="*/ 24 h 2138"/>
                <a:gd name="T84" fmla="*/ 62 w 3168"/>
                <a:gd name="T85" fmla="*/ 11 h 2138"/>
                <a:gd name="T86" fmla="*/ 85 w 3168"/>
                <a:gd name="T87" fmla="*/ 3 h 2138"/>
                <a:gd name="T88" fmla="*/ 110 w 3168"/>
                <a:gd name="T89" fmla="*/ 0 h 2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68" h="2138">
                  <a:moveTo>
                    <a:pt x="110" y="0"/>
                  </a:moveTo>
                  <a:lnTo>
                    <a:pt x="3058" y="0"/>
                  </a:lnTo>
                  <a:lnTo>
                    <a:pt x="3084" y="3"/>
                  </a:lnTo>
                  <a:lnTo>
                    <a:pt x="3107" y="11"/>
                  </a:lnTo>
                  <a:lnTo>
                    <a:pt x="3127" y="24"/>
                  </a:lnTo>
                  <a:lnTo>
                    <a:pt x="3144" y="40"/>
                  </a:lnTo>
                  <a:lnTo>
                    <a:pt x="3157" y="61"/>
                  </a:lnTo>
                  <a:lnTo>
                    <a:pt x="3166" y="85"/>
                  </a:lnTo>
                  <a:lnTo>
                    <a:pt x="3168" y="109"/>
                  </a:lnTo>
                  <a:lnTo>
                    <a:pt x="3168" y="2027"/>
                  </a:lnTo>
                  <a:lnTo>
                    <a:pt x="3166" y="2052"/>
                  </a:lnTo>
                  <a:lnTo>
                    <a:pt x="3157" y="2076"/>
                  </a:lnTo>
                  <a:lnTo>
                    <a:pt x="3144" y="2097"/>
                  </a:lnTo>
                  <a:lnTo>
                    <a:pt x="3127" y="2113"/>
                  </a:lnTo>
                  <a:lnTo>
                    <a:pt x="3107" y="2126"/>
                  </a:lnTo>
                  <a:lnTo>
                    <a:pt x="3084" y="2134"/>
                  </a:lnTo>
                  <a:lnTo>
                    <a:pt x="3058" y="2138"/>
                  </a:lnTo>
                  <a:lnTo>
                    <a:pt x="2817" y="2138"/>
                  </a:lnTo>
                  <a:lnTo>
                    <a:pt x="2750" y="2084"/>
                  </a:lnTo>
                  <a:lnTo>
                    <a:pt x="2680" y="2036"/>
                  </a:lnTo>
                  <a:lnTo>
                    <a:pt x="2608" y="1992"/>
                  </a:lnTo>
                  <a:lnTo>
                    <a:pt x="2534" y="1953"/>
                  </a:lnTo>
                  <a:lnTo>
                    <a:pt x="2458" y="1918"/>
                  </a:lnTo>
                  <a:lnTo>
                    <a:pt x="2949" y="1918"/>
                  </a:lnTo>
                  <a:lnTo>
                    <a:pt x="2949" y="220"/>
                  </a:lnTo>
                  <a:lnTo>
                    <a:pt x="220" y="220"/>
                  </a:lnTo>
                  <a:lnTo>
                    <a:pt x="220" y="1918"/>
                  </a:lnTo>
                  <a:lnTo>
                    <a:pt x="735" y="1918"/>
                  </a:lnTo>
                  <a:lnTo>
                    <a:pt x="794" y="2138"/>
                  </a:lnTo>
                  <a:lnTo>
                    <a:pt x="110" y="2138"/>
                  </a:lnTo>
                  <a:lnTo>
                    <a:pt x="85" y="2134"/>
                  </a:lnTo>
                  <a:lnTo>
                    <a:pt x="62" y="2126"/>
                  </a:lnTo>
                  <a:lnTo>
                    <a:pt x="42" y="2113"/>
                  </a:lnTo>
                  <a:lnTo>
                    <a:pt x="24" y="2097"/>
                  </a:lnTo>
                  <a:lnTo>
                    <a:pt x="11" y="2076"/>
                  </a:lnTo>
                  <a:lnTo>
                    <a:pt x="3" y="2052"/>
                  </a:lnTo>
                  <a:lnTo>
                    <a:pt x="0" y="2027"/>
                  </a:lnTo>
                  <a:lnTo>
                    <a:pt x="0" y="109"/>
                  </a:lnTo>
                  <a:lnTo>
                    <a:pt x="3" y="85"/>
                  </a:lnTo>
                  <a:lnTo>
                    <a:pt x="11" y="61"/>
                  </a:lnTo>
                  <a:lnTo>
                    <a:pt x="24" y="40"/>
                  </a:lnTo>
                  <a:lnTo>
                    <a:pt x="42" y="24"/>
                  </a:lnTo>
                  <a:lnTo>
                    <a:pt x="62" y="11"/>
                  </a:lnTo>
                  <a:lnTo>
                    <a:pt x="85" y="3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Icon Element"/>
            <p:cNvSpPr>
              <a:spLocks noChangeAspect="1"/>
            </p:cNvSpPr>
            <p:nvPr/>
          </p:nvSpPr>
          <p:spPr bwMode="auto">
            <a:xfrm>
              <a:off x="139" y="275"/>
              <a:ext cx="230" cy="113"/>
            </a:xfrm>
            <a:custGeom>
              <a:avLst/>
              <a:gdLst>
                <a:gd name="T0" fmla="*/ 76 w 1844"/>
                <a:gd name="T1" fmla="*/ 0 h 908"/>
                <a:gd name="T2" fmla="*/ 110 w 1844"/>
                <a:gd name="T3" fmla="*/ 15 h 908"/>
                <a:gd name="T4" fmla="*/ 385 w 1844"/>
                <a:gd name="T5" fmla="*/ 446 h 908"/>
                <a:gd name="T6" fmla="*/ 452 w 1844"/>
                <a:gd name="T7" fmla="*/ 555 h 908"/>
                <a:gd name="T8" fmla="*/ 555 w 1844"/>
                <a:gd name="T9" fmla="*/ 502 h 908"/>
                <a:gd name="T10" fmla="*/ 597 w 1844"/>
                <a:gd name="T11" fmla="*/ 483 h 908"/>
                <a:gd name="T12" fmla="*/ 670 w 1844"/>
                <a:gd name="T13" fmla="*/ 455 h 908"/>
                <a:gd name="T14" fmla="*/ 768 w 1844"/>
                <a:gd name="T15" fmla="*/ 426 h 908"/>
                <a:gd name="T16" fmla="*/ 776 w 1844"/>
                <a:gd name="T17" fmla="*/ 425 h 908"/>
                <a:gd name="T18" fmla="*/ 795 w 1844"/>
                <a:gd name="T19" fmla="*/ 426 h 908"/>
                <a:gd name="T20" fmla="*/ 806 w 1844"/>
                <a:gd name="T21" fmla="*/ 430 h 908"/>
                <a:gd name="T22" fmla="*/ 887 w 1844"/>
                <a:gd name="T23" fmla="*/ 461 h 908"/>
                <a:gd name="T24" fmla="*/ 981 w 1844"/>
                <a:gd name="T25" fmla="*/ 477 h 908"/>
                <a:gd name="T26" fmla="*/ 1079 w 1844"/>
                <a:gd name="T27" fmla="*/ 477 h 908"/>
                <a:gd name="T28" fmla="*/ 1173 w 1844"/>
                <a:gd name="T29" fmla="*/ 461 h 908"/>
                <a:gd name="T30" fmla="*/ 1254 w 1844"/>
                <a:gd name="T31" fmla="*/ 430 h 908"/>
                <a:gd name="T32" fmla="*/ 1264 w 1844"/>
                <a:gd name="T33" fmla="*/ 426 h 908"/>
                <a:gd name="T34" fmla="*/ 1287 w 1844"/>
                <a:gd name="T35" fmla="*/ 425 h 908"/>
                <a:gd name="T36" fmla="*/ 1299 w 1844"/>
                <a:gd name="T37" fmla="*/ 427 h 908"/>
                <a:gd name="T38" fmla="*/ 1366 w 1844"/>
                <a:gd name="T39" fmla="*/ 447 h 908"/>
                <a:gd name="T40" fmla="*/ 1426 w 1844"/>
                <a:gd name="T41" fmla="*/ 468 h 908"/>
                <a:gd name="T42" fmla="*/ 1572 w 1844"/>
                <a:gd name="T43" fmla="*/ 535 h 908"/>
                <a:gd name="T44" fmla="*/ 1709 w 1844"/>
                <a:gd name="T45" fmla="*/ 622 h 908"/>
                <a:gd name="T46" fmla="*/ 1834 w 1844"/>
                <a:gd name="T47" fmla="*/ 727 h 908"/>
                <a:gd name="T48" fmla="*/ 1844 w 1844"/>
                <a:gd name="T49" fmla="*/ 751 h 908"/>
                <a:gd name="T50" fmla="*/ 1842 w 1844"/>
                <a:gd name="T51" fmla="*/ 887 h 908"/>
                <a:gd name="T52" fmla="*/ 1823 w 1844"/>
                <a:gd name="T53" fmla="*/ 906 h 908"/>
                <a:gd name="T54" fmla="*/ 249 w 1844"/>
                <a:gd name="T55" fmla="*/ 908 h 908"/>
                <a:gd name="T56" fmla="*/ 224 w 1844"/>
                <a:gd name="T57" fmla="*/ 898 h 908"/>
                <a:gd name="T58" fmla="*/ 215 w 1844"/>
                <a:gd name="T59" fmla="*/ 874 h 908"/>
                <a:gd name="T60" fmla="*/ 211 w 1844"/>
                <a:gd name="T61" fmla="*/ 853 h 908"/>
                <a:gd name="T62" fmla="*/ 207 w 1844"/>
                <a:gd name="T63" fmla="*/ 841 h 908"/>
                <a:gd name="T64" fmla="*/ 56 w 1844"/>
                <a:gd name="T65" fmla="*/ 282 h 908"/>
                <a:gd name="T66" fmla="*/ 0 w 1844"/>
                <a:gd name="T67" fmla="*/ 63 h 908"/>
                <a:gd name="T68" fmla="*/ 11 w 1844"/>
                <a:gd name="T69" fmla="*/ 28 h 908"/>
                <a:gd name="T70" fmla="*/ 40 w 1844"/>
                <a:gd name="T71" fmla="*/ 4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44" h="908">
                  <a:moveTo>
                    <a:pt x="59" y="0"/>
                  </a:moveTo>
                  <a:lnTo>
                    <a:pt x="76" y="0"/>
                  </a:lnTo>
                  <a:lnTo>
                    <a:pt x="94" y="5"/>
                  </a:lnTo>
                  <a:lnTo>
                    <a:pt x="110" y="15"/>
                  </a:lnTo>
                  <a:lnTo>
                    <a:pt x="122" y="29"/>
                  </a:lnTo>
                  <a:lnTo>
                    <a:pt x="385" y="446"/>
                  </a:lnTo>
                  <a:lnTo>
                    <a:pt x="419" y="502"/>
                  </a:lnTo>
                  <a:lnTo>
                    <a:pt x="452" y="555"/>
                  </a:lnTo>
                  <a:lnTo>
                    <a:pt x="503" y="527"/>
                  </a:lnTo>
                  <a:lnTo>
                    <a:pt x="555" y="502"/>
                  </a:lnTo>
                  <a:lnTo>
                    <a:pt x="555" y="502"/>
                  </a:lnTo>
                  <a:lnTo>
                    <a:pt x="597" y="483"/>
                  </a:lnTo>
                  <a:lnTo>
                    <a:pt x="639" y="466"/>
                  </a:lnTo>
                  <a:lnTo>
                    <a:pt x="670" y="455"/>
                  </a:lnTo>
                  <a:lnTo>
                    <a:pt x="700" y="445"/>
                  </a:lnTo>
                  <a:lnTo>
                    <a:pt x="768" y="426"/>
                  </a:lnTo>
                  <a:lnTo>
                    <a:pt x="773" y="425"/>
                  </a:lnTo>
                  <a:lnTo>
                    <a:pt x="776" y="425"/>
                  </a:lnTo>
                  <a:lnTo>
                    <a:pt x="789" y="425"/>
                  </a:lnTo>
                  <a:lnTo>
                    <a:pt x="795" y="426"/>
                  </a:lnTo>
                  <a:lnTo>
                    <a:pt x="800" y="427"/>
                  </a:lnTo>
                  <a:lnTo>
                    <a:pt x="806" y="430"/>
                  </a:lnTo>
                  <a:lnTo>
                    <a:pt x="844" y="447"/>
                  </a:lnTo>
                  <a:lnTo>
                    <a:pt x="887" y="461"/>
                  </a:lnTo>
                  <a:lnTo>
                    <a:pt x="932" y="472"/>
                  </a:lnTo>
                  <a:lnTo>
                    <a:pt x="981" y="477"/>
                  </a:lnTo>
                  <a:lnTo>
                    <a:pt x="1029" y="479"/>
                  </a:lnTo>
                  <a:lnTo>
                    <a:pt x="1079" y="477"/>
                  </a:lnTo>
                  <a:lnTo>
                    <a:pt x="1127" y="472"/>
                  </a:lnTo>
                  <a:lnTo>
                    <a:pt x="1173" y="461"/>
                  </a:lnTo>
                  <a:lnTo>
                    <a:pt x="1215" y="447"/>
                  </a:lnTo>
                  <a:lnTo>
                    <a:pt x="1254" y="430"/>
                  </a:lnTo>
                  <a:lnTo>
                    <a:pt x="1258" y="427"/>
                  </a:lnTo>
                  <a:lnTo>
                    <a:pt x="1264" y="426"/>
                  </a:lnTo>
                  <a:lnTo>
                    <a:pt x="1269" y="425"/>
                  </a:lnTo>
                  <a:lnTo>
                    <a:pt x="1287" y="425"/>
                  </a:lnTo>
                  <a:lnTo>
                    <a:pt x="1293" y="426"/>
                  </a:lnTo>
                  <a:lnTo>
                    <a:pt x="1299" y="427"/>
                  </a:lnTo>
                  <a:lnTo>
                    <a:pt x="1303" y="430"/>
                  </a:lnTo>
                  <a:lnTo>
                    <a:pt x="1366" y="447"/>
                  </a:lnTo>
                  <a:lnTo>
                    <a:pt x="1391" y="456"/>
                  </a:lnTo>
                  <a:lnTo>
                    <a:pt x="1426" y="468"/>
                  </a:lnTo>
                  <a:lnTo>
                    <a:pt x="1500" y="499"/>
                  </a:lnTo>
                  <a:lnTo>
                    <a:pt x="1572" y="535"/>
                  </a:lnTo>
                  <a:lnTo>
                    <a:pt x="1642" y="576"/>
                  </a:lnTo>
                  <a:lnTo>
                    <a:pt x="1709" y="622"/>
                  </a:lnTo>
                  <a:lnTo>
                    <a:pt x="1773" y="672"/>
                  </a:lnTo>
                  <a:lnTo>
                    <a:pt x="1834" y="727"/>
                  </a:lnTo>
                  <a:lnTo>
                    <a:pt x="1842" y="738"/>
                  </a:lnTo>
                  <a:lnTo>
                    <a:pt x="1844" y="751"/>
                  </a:lnTo>
                  <a:lnTo>
                    <a:pt x="1844" y="874"/>
                  </a:lnTo>
                  <a:lnTo>
                    <a:pt x="1842" y="887"/>
                  </a:lnTo>
                  <a:lnTo>
                    <a:pt x="1834" y="898"/>
                  </a:lnTo>
                  <a:lnTo>
                    <a:pt x="1823" y="906"/>
                  </a:lnTo>
                  <a:lnTo>
                    <a:pt x="1810" y="908"/>
                  </a:lnTo>
                  <a:lnTo>
                    <a:pt x="249" y="908"/>
                  </a:lnTo>
                  <a:lnTo>
                    <a:pt x="236" y="906"/>
                  </a:lnTo>
                  <a:lnTo>
                    <a:pt x="224" y="898"/>
                  </a:lnTo>
                  <a:lnTo>
                    <a:pt x="218" y="887"/>
                  </a:lnTo>
                  <a:lnTo>
                    <a:pt x="215" y="874"/>
                  </a:lnTo>
                  <a:lnTo>
                    <a:pt x="215" y="859"/>
                  </a:lnTo>
                  <a:lnTo>
                    <a:pt x="211" y="853"/>
                  </a:lnTo>
                  <a:lnTo>
                    <a:pt x="209" y="848"/>
                  </a:lnTo>
                  <a:lnTo>
                    <a:pt x="207" y="841"/>
                  </a:lnTo>
                  <a:lnTo>
                    <a:pt x="115" y="502"/>
                  </a:lnTo>
                  <a:lnTo>
                    <a:pt x="56" y="282"/>
                  </a:lnTo>
                  <a:lnTo>
                    <a:pt x="2" y="81"/>
                  </a:lnTo>
                  <a:lnTo>
                    <a:pt x="0" y="63"/>
                  </a:lnTo>
                  <a:lnTo>
                    <a:pt x="3" y="45"/>
                  </a:lnTo>
                  <a:lnTo>
                    <a:pt x="11" y="28"/>
                  </a:lnTo>
                  <a:lnTo>
                    <a:pt x="23" y="14"/>
                  </a:lnTo>
                  <a:lnTo>
                    <a:pt x="40" y="4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Icon Element"/>
            <p:cNvSpPr>
              <a:spLocks noChangeAspect="1"/>
            </p:cNvSpPr>
            <p:nvPr/>
          </p:nvSpPr>
          <p:spPr bwMode="auto">
            <a:xfrm>
              <a:off x="220" y="190"/>
              <a:ext cx="96" cy="125"/>
            </a:xfrm>
            <a:custGeom>
              <a:avLst/>
              <a:gdLst>
                <a:gd name="T0" fmla="*/ 431 w 770"/>
                <a:gd name="T1" fmla="*/ 3 h 995"/>
                <a:gd name="T2" fmla="*/ 517 w 770"/>
                <a:gd name="T3" fmla="*/ 26 h 995"/>
                <a:gd name="T4" fmla="*/ 594 w 770"/>
                <a:gd name="T5" fmla="*/ 70 h 995"/>
                <a:gd name="T6" fmla="*/ 660 w 770"/>
                <a:gd name="T7" fmla="*/ 131 h 995"/>
                <a:gd name="T8" fmla="*/ 709 w 770"/>
                <a:gd name="T9" fmla="*/ 206 h 995"/>
                <a:gd name="T10" fmla="*/ 741 w 770"/>
                <a:gd name="T11" fmla="*/ 293 h 995"/>
                <a:gd name="T12" fmla="*/ 752 w 770"/>
                <a:gd name="T13" fmla="*/ 389 h 995"/>
                <a:gd name="T14" fmla="*/ 744 w 770"/>
                <a:gd name="T15" fmla="*/ 475 h 995"/>
                <a:gd name="T16" fmla="*/ 747 w 770"/>
                <a:gd name="T17" fmla="*/ 525 h 995"/>
                <a:gd name="T18" fmla="*/ 767 w 770"/>
                <a:gd name="T19" fmla="*/ 556 h 995"/>
                <a:gd name="T20" fmla="*/ 767 w 770"/>
                <a:gd name="T21" fmla="*/ 597 h 995"/>
                <a:gd name="T22" fmla="*/ 744 w 770"/>
                <a:gd name="T23" fmla="*/ 630 h 995"/>
                <a:gd name="T24" fmla="*/ 707 w 770"/>
                <a:gd name="T25" fmla="*/ 643 h 995"/>
                <a:gd name="T26" fmla="*/ 699 w 770"/>
                <a:gd name="T27" fmla="*/ 687 h 995"/>
                <a:gd name="T28" fmla="*/ 674 w 770"/>
                <a:gd name="T29" fmla="*/ 772 h 995"/>
                <a:gd name="T30" fmla="*/ 631 w 770"/>
                <a:gd name="T31" fmla="*/ 850 h 995"/>
                <a:gd name="T32" fmla="*/ 573 w 770"/>
                <a:gd name="T33" fmla="*/ 916 h 995"/>
                <a:gd name="T34" fmla="*/ 505 w 770"/>
                <a:gd name="T35" fmla="*/ 964 h 995"/>
                <a:gd name="T36" fmla="*/ 426 w 770"/>
                <a:gd name="T37" fmla="*/ 992 h 995"/>
                <a:gd name="T38" fmla="*/ 343 w 770"/>
                <a:gd name="T39" fmla="*/ 992 h 995"/>
                <a:gd name="T40" fmla="*/ 265 w 770"/>
                <a:gd name="T41" fmla="*/ 964 h 995"/>
                <a:gd name="T42" fmla="*/ 195 w 770"/>
                <a:gd name="T43" fmla="*/ 916 h 995"/>
                <a:gd name="T44" fmla="*/ 139 w 770"/>
                <a:gd name="T45" fmla="*/ 850 h 995"/>
                <a:gd name="T46" fmla="*/ 96 w 770"/>
                <a:gd name="T47" fmla="*/ 772 h 995"/>
                <a:gd name="T48" fmla="*/ 69 w 770"/>
                <a:gd name="T49" fmla="*/ 687 h 995"/>
                <a:gd name="T50" fmla="*/ 63 w 770"/>
                <a:gd name="T51" fmla="*/ 643 h 995"/>
                <a:gd name="T52" fmla="*/ 25 w 770"/>
                <a:gd name="T53" fmla="*/ 630 h 995"/>
                <a:gd name="T54" fmla="*/ 3 w 770"/>
                <a:gd name="T55" fmla="*/ 597 h 995"/>
                <a:gd name="T56" fmla="*/ 2 w 770"/>
                <a:gd name="T57" fmla="*/ 556 h 995"/>
                <a:gd name="T58" fmla="*/ 22 w 770"/>
                <a:gd name="T59" fmla="*/ 525 h 995"/>
                <a:gd name="T60" fmla="*/ 26 w 770"/>
                <a:gd name="T61" fmla="*/ 475 h 995"/>
                <a:gd name="T62" fmla="*/ 17 w 770"/>
                <a:gd name="T63" fmla="*/ 389 h 995"/>
                <a:gd name="T64" fmla="*/ 28 w 770"/>
                <a:gd name="T65" fmla="*/ 293 h 995"/>
                <a:gd name="T66" fmla="*/ 60 w 770"/>
                <a:gd name="T67" fmla="*/ 206 h 995"/>
                <a:gd name="T68" fmla="*/ 110 w 770"/>
                <a:gd name="T69" fmla="*/ 131 h 995"/>
                <a:gd name="T70" fmla="*/ 174 w 770"/>
                <a:gd name="T71" fmla="*/ 70 h 995"/>
                <a:gd name="T72" fmla="*/ 252 w 770"/>
                <a:gd name="T73" fmla="*/ 26 h 995"/>
                <a:gd name="T74" fmla="*/ 339 w 770"/>
                <a:gd name="T75" fmla="*/ 3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0" h="995">
                  <a:moveTo>
                    <a:pt x="384" y="0"/>
                  </a:moveTo>
                  <a:lnTo>
                    <a:pt x="431" y="3"/>
                  </a:lnTo>
                  <a:lnTo>
                    <a:pt x="475" y="11"/>
                  </a:lnTo>
                  <a:lnTo>
                    <a:pt x="517" y="26"/>
                  </a:lnTo>
                  <a:lnTo>
                    <a:pt x="558" y="46"/>
                  </a:lnTo>
                  <a:lnTo>
                    <a:pt x="594" y="70"/>
                  </a:lnTo>
                  <a:lnTo>
                    <a:pt x="629" y="98"/>
                  </a:lnTo>
                  <a:lnTo>
                    <a:pt x="660" y="131"/>
                  </a:lnTo>
                  <a:lnTo>
                    <a:pt x="686" y="167"/>
                  </a:lnTo>
                  <a:lnTo>
                    <a:pt x="709" y="206"/>
                  </a:lnTo>
                  <a:lnTo>
                    <a:pt x="727" y="249"/>
                  </a:lnTo>
                  <a:lnTo>
                    <a:pt x="741" y="293"/>
                  </a:lnTo>
                  <a:lnTo>
                    <a:pt x="749" y="341"/>
                  </a:lnTo>
                  <a:lnTo>
                    <a:pt x="752" y="389"/>
                  </a:lnTo>
                  <a:lnTo>
                    <a:pt x="750" y="433"/>
                  </a:lnTo>
                  <a:lnTo>
                    <a:pt x="744" y="475"/>
                  </a:lnTo>
                  <a:lnTo>
                    <a:pt x="732" y="515"/>
                  </a:lnTo>
                  <a:lnTo>
                    <a:pt x="747" y="525"/>
                  </a:lnTo>
                  <a:lnTo>
                    <a:pt x="759" y="540"/>
                  </a:lnTo>
                  <a:lnTo>
                    <a:pt x="767" y="556"/>
                  </a:lnTo>
                  <a:lnTo>
                    <a:pt x="770" y="576"/>
                  </a:lnTo>
                  <a:lnTo>
                    <a:pt x="767" y="597"/>
                  </a:lnTo>
                  <a:lnTo>
                    <a:pt x="758" y="616"/>
                  </a:lnTo>
                  <a:lnTo>
                    <a:pt x="744" y="630"/>
                  </a:lnTo>
                  <a:lnTo>
                    <a:pt x="727" y="639"/>
                  </a:lnTo>
                  <a:lnTo>
                    <a:pt x="707" y="643"/>
                  </a:lnTo>
                  <a:lnTo>
                    <a:pt x="706" y="643"/>
                  </a:lnTo>
                  <a:lnTo>
                    <a:pt x="699" y="687"/>
                  </a:lnTo>
                  <a:lnTo>
                    <a:pt x="689" y="730"/>
                  </a:lnTo>
                  <a:lnTo>
                    <a:pt x="674" y="772"/>
                  </a:lnTo>
                  <a:lnTo>
                    <a:pt x="654" y="813"/>
                  </a:lnTo>
                  <a:lnTo>
                    <a:pt x="631" y="850"/>
                  </a:lnTo>
                  <a:lnTo>
                    <a:pt x="603" y="885"/>
                  </a:lnTo>
                  <a:lnTo>
                    <a:pt x="573" y="916"/>
                  </a:lnTo>
                  <a:lnTo>
                    <a:pt x="540" y="943"/>
                  </a:lnTo>
                  <a:lnTo>
                    <a:pt x="505" y="964"/>
                  </a:lnTo>
                  <a:lnTo>
                    <a:pt x="466" y="981"/>
                  </a:lnTo>
                  <a:lnTo>
                    <a:pt x="426" y="992"/>
                  </a:lnTo>
                  <a:lnTo>
                    <a:pt x="384" y="995"/>
                  </a:lnTo>
                  <a:lnTo>
                    <a:pt x="343" y="992"/>
                  </a:lnTo>
                  <a:lnTo>
                    <a:pt x="302" y="981"/>
                  </a:lnTo>
                  <a:lnTo>
                    <a:pt x="265" y="964"/>
                  </a:lnTo>
                  <a:lnTo>
                    <a:pt x="228" y="943"/>
                  </a:lnTo>
                  <a:lnTo>
                    <a:pt x="195" y="916"/>
                  </a:lnTo>
                  <a:lnTo>
                    <a:pt x="165" y="885"/>
                  </a:lnTo>
                  <a:lnTo>
                    <a:pt x="139" y="850"/>
                  </a:lnTo>
                  <a:lnTo>
                    <a:pt x="115" y="813"/>
                  </a:lnTo>
                  <a:lnTo>
                    <a:pt x="96" y="772"/>
                  </a:lnTo>
                  <a:lnTo>
                    <a:pt x="80" y="730"/>
                  </a:lnTo>
                  <a:lnTo>
                    <a:pt x="69" y="687"/>
                  </a:lnTo>
                  <a:lnTo>
                    <a:pt x="64" y="643"/>
                  </a:lnTo>
                  <a:lnTo>
                    <a:pt x="63" y="643"/>
                  </a:lnTo>
                  <a:lnTo>
                    <a:pt x="43" y="639"/>
                  </a:lnTo>
                  <a:lnTo>
                    <a:pt x="25" y="630"/>
                  </a:lnTo>
                  <a:lnTo>
                    <a:pt x="12" y="616"/>
                  </a:lnTo>
                  <a:lnTo>
                    <a:pt x="3" y="597"/>
                  </a:lnTo>
                  <a:lnTo>
                    <a:pt x="0" y="576"/>
                  </a:lnTo>
                  <a:lnTo>
                    <a:pt x="2" y="556"/>
                  </a:lnTo>
                  <a:lnTo>
                    <a:pt x="10" y="540"/>
                  </a:lnTo>
                  <a:lnTo>
                    <a:pt x="22" y="525"/>
                  </a:lnTo>
                  <a:lnTo>
                    <a:pt x="37" y="515"/>
                  </a:lnTo>
                  <a:lnTo>
                    <a:pt x="26" y="475"/>
                  </a:lnTo>
                  <a:lnTo>
                    <a:pt x="19" y="433"/>
                  </a:lnTo>
                  <a:lnTo>
                    <a:pt x="17" y="389"/>
                  </a:lnTo>
                  <a:lnTo>
                    <a:pt x="21" y="341"/>
                  </a:lnTo>
                  <a:lnTo>
                    <a:pt x="28" y="293"/>
                  </a:lnTo>
                  <a:lnTo>
                    <a:pt x="42" y="249"/>
                  </a:lnTo>
                  <a:lnTo>
                    <a:pt x="60" y="206"/>
                  </a:lnTo>
                  <a:lnTo>
                    <a:pt x="82" y="167"/>
                  </a:lnTo>
                  <a:lnTo>
                    <a:pt x="110" y="131"/>
                  </a:lnTo>
                  <a:lnTo>
                    <a:pt x="141" y="98"/>
                  </a:lnTo>
                  <a:lnTo>
                    <a:pt x="174" y="70"/>
                  </a:lnTo>
                  <a:lnTo>
                    <a:pt x="212" y="46"/>
                  </a:lnTo>
                  <a:lnTo>
                    <a:pt x="252" y="26"/>
                  </a:lnTo>
                  <a:lnTo>
                    <a:pt x="294" y="11"/>
                  </a:lnTo>
                  <a:lnTo>
                    <a:pt x="33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3" name="Icon Element"/>
          <p:cNvSpPr>
            <a:spLocks noChangeAspect="1" noEditPoints="1"/>
          </p:cNvSpPr>
          <p:nvPr/>
        </p:nvSpPr>
        <p:spPr bwMode="auto">
          <a:xfrm>
            <a:off x="3164323" y="2813238"/>
            <a:ext cx="635000" cy="625475"/>
          </a:xfrm>
          <a:custGeom>
            <a:avLst/>
            <a:gdLst>
              <a:gd name="T0" fmla="*/ 906 w 3197"/>
              <a:gd name="T1" fmla="*/ 2065 h 3150"/>
              <a:gd name="T2" fmla="*/ 843 w 3197"/>
              <a:gd name="T3" fmla="*/ 2079 h 3150"/>
              <a:gd name="T4" fmla="*/ 763 w 3197"/>
              <a:gd name="T5" fmla="*/ 2109 h 3150"/>
              <a:gd name="T6" fmla="*/ 674 w 3197"/>
              <a:gd name="T7" fmla="*/ 2158 h 3150"/>
              <a:gd name="T8" fmla="*/ 588 w 3197"/>
              <a:gd name="T9" fmla="*/ 2236 h 3150"/>
              <a:gd name="T10" fmla="*/ 516 w 3197"/>
              <a:gd name="T11" fmla="*/ 2346 h 3150"/>
              <a:gd name="T12" fmla="*/ 458 w 3197"/>
              <a:gd name="T13" fmla="*/ 2520 h 3150"/>
              <a:gd name="T14" fmla="*/ 380 w 3197"/>
              <a:gd name="T15" fmla="*/ 2727 h 3150"/>
              <a:gd name="T16" fmla="*/ 302 w 3197"/>
              <a:gd name="T17" fmla="*/ 2885 h 3150"/>
              <a:gd name="T18" fmla="*/ 292 w 3197"/>
              <a:gd name="T19" fmla="*/ 2969 h 3150"/>
              <a:gd name="T20" fmla="*/ 431 w 3197"/>
              <a:gd name="T21" fmla="*/ 2969 h 3150"/>
              <a:gd name="T22" fmla="*/ 588 w 3197"/>
              <a:gd name="T23" fmla="*/ 2948 h 3150"/>
              <a:gd name="T24" fmla="*/ 746 w 3197"/>
              <a:gd name="T25" fmla="*/ 2896 h 3150"/>
              <a:gd name="T26" fmla="*/ 894 w 3197"/>
              <a:gd name="T27" fmla="*/ 2801 h 3150"/>
              <a:gd name="T28" fmla="*/ 1011 w 3197"/>
              <a:gd name="T29" fmla="*/ 2661 h 3150"/>
              <a:gd name="T30" fmla="*/ 1091 w 3197"/>
              <a:gd name="T31" fmla="*/ 2482 h 3150"/>
              <a:gd name="T32" fmla="*/ 1134 w 3197"/>
              <a:gd name="T33" fmla="*/ 2263 h 3150"/>
              <a:gd name="T34" fmla="*/ 1031 w 3197"/>
              <a:gd name="T35" fmla="*/ 1972 h 3150"/>
              <a:gd name="T36" fmla="*/ 1293 w 3197"/>
              <a:gd name="T37" fmla="*/ 1710 h 3150"/>
              <a:gd name="T38" fmla="*/ 3165 w 3197"/>
              <a:gd name="T39" fmla="*/ 8 h 3150"/>
              <a:gd name="T40" fmla="*/ 3195 w 3197"/>
              <a:gd name="T41" fmla="*/ 47 h 3150"/>
              <a:gd name="T42" fmla="*/ 3191 w 3197"/>
              <a:gd name="T43" fmla="*/ 95 h 3150"/>
              <a:gd name="T44" fmla="*/ 1630 w 3197"/>
              <a:gd name="T45" fmla="*/ 1947 h 3150"/>
              <a:gd name="T46" fmla="*/ 1628 w 3197"/>
              <a:gd name="T47" fmla="*/ 1951 h 3150"/>
              <a:gd name="T48" fmla="*/ 1304 w 3197"/>
              <a:gd name="T49" fmla="*/ 2348 h 3150"/>
              <a:gd name="T50" fmla="*/ 1252 w 3197"/>
              <a:gd name="T51" fmla="*/ 2565 h 3150"/>
              <a:gd name="T52" fmla="*/ 1166 w 3197"/>
              <a:gd name="T53" fmla="*/ 2750 h 3150"/>
              <a:gd name="T54" fmla="*/ 1047 w 3197"/>
              <a:gd name="T55" fmla="*/ 2901 h 3150"/>
              <a:gd name="T56" fmla="*/ 892 w 3197"/>
              <a:gd name="T57" fmla="*/ 3021 h 3150"/>
              <a:gd name="T58" fmla="*/ 713 w 3197"/>
              <a:gd name="T59" fmla="*/ 3099 h 3150"/>
              <a:gd name="T60" fmla="*/ 533 w 3197"/>
              <a:gd name="T61" fmla="*/ 3139 h 3150"/>
              <a:gd name="T62" fmla="*/ 366 w 3197"/>
              <a:gd name="T63" fmla="*/ 3150 h 3150"/>
              <a:gd name="T64" fmla="*/ 230 w 3197"/>
              <a:gd name="T65" fmla="*/ 3143 h 3150"/>
              <a:gd name="T66" fmla="*/ 129 w 3197"/>
              <a:gd name="T67" fmla="*/ 3130 h 3150"/>
              <a:gd name="T68" fmla="*/ 74 w 3197"/>
              <a:gd name="T69" fmla="*/ 3119 h 3150"/>
              <a:gd name="T70" fmla="*/ 26 w 3197"/>
              <a:gd name="T71" fmla="*/ 3095 h 3150"/>
              <a:gd name="T72" fmla="*/ 0 w 3197"/>
              <a:gd name="T73" fmla="*/ 3035 h 3150"/>
              <a:gd name="T74" fmla="*/ 14 w 3197"/>
              <a:gd name="T75" fmla="*/ 2982 h 3150"/>
              <a:gd name="T76" fmla="*/ 34 w 3197"/>
              <a:gd name="T77" fmla="*/ 2959 h 3150"/>
              <a:gd name="T78" fmla="*/ 71 w 3197"/>
              <a:gd name="T79" fmla="*/ 2912 h 3150"/>
              <a:gd name="T80" fmla="*/ 128 w 3197"/>
              <a:gd name="T81" fmla="*/ 2827 h 3150"/>
              <a:gd name="T82" fmla="*/ 197 w 3197"/>
              <a:gd name="T83" fmla="*/ 2700 h 3150"/>
              <a:gd name="T84" fmla="*/ 266 w 3197"/>
              <a:gd name="T85" fmla="*/ 2531 h 3150"/>
              <a:gd name="T86" fmla="*/ 327 w 3197"/>
              <a:gd name="T87" fmla="*/ 2335 h 3150"/>
              <a:gd name="T88" fmla="*/ 403 w 3197"/>
              <a:gd name="T89" fmla="*/ 2185 h 3150"/>
              <a:gd name="T90" fmla="*/ 503 w 3197"/>
              <a:gd name="T91" fmla="*/ 2070 h 3150"/>
              <a:gd name="T92" fmla="*/ 615 w 3197"/>
              <a:gd name="T93" fmla="*/ 1985 h 3150"/>
              <a:gd name="T94" fmla="*/ 731 w 3197"/>
              <a:gd name="T95" fmla="*/ 1929 h 3150"/>
              <a:gd name="T96" fmla="*/ 839 w 3197"/>
              <a:gd name="T97" fmla="*/ 1895 h 3150"/>
              <a:gd name="T98" fmla="*/ 931 w 3197"/>
              <a:gd name="T99" fmla="*/ 1882 h 3150"/>
              <a:gd name="T100" fmla="*/ 1247 w 3197"/>
              <a:gd name="T101" fmla="*/ 1567 h 3150"/>
              <a:gd name="T102" fmla="*/ 3087 w 3197"/>
              <a:gd name="T103" fmla="*/ 15 h 3150"/>
              <a:gd name="T104" fmla="*/ 3134 w 3197"/>
              <a:gd name="T105" fmla="*/ 0 h 3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97" h="3150">
                <a:moveTo>
                  <a:pt x="932" y="2061"/>
                </a:moveTo>
                <a:lnTo>
                  <a:pt x="921" y="2062"/>
                </a:lnTo>
                <a:lnTo>
                  <a:pt x="906" y="2065"/>
                </a:lnTo>
                <a:lnTo>
                  <a:pt x="889" y="2068"/>
                </a:lnTo>
                <a:lnTo>
                  <a:pt x="868" y="2072"/>
                </a:lnTo>
                <a:lnTo>
                  <a:pt x="843" y="2079"/>
                </a:lnTo>
                <a:lnTo>
                  <a:pt x="818" y="2087"/>
                </a:lnTo>
                <a:lnTo>
                  <a:pt x="791" y="2097"/>
                </a:lnTo>
                <a:lnTo>
                  <a:pt x="763" y="2109"/>
                </a:lnTo>
                <a:lnTo>
                  <a:pt x="734" y="2122"/>
                </a:lnTo>
                <a:lnTo>
                  <a:pt x="704" y="2140"/>
                </a:lnTo>
                <a:lnTo>
                  <a:pt x="674" y="2158"/>
                </a:lnTo>
                <a:lnTo>
                  <a:pt x="644" y="2182"/>
                </a:lnTo>
                <a:lnTo>
                  <a:pt x="616" y="2207"/>
                </a:lnTo>
                <a:lnTo>
                  <a:pt x="588" y="2236"/>
                </a:lnTo>
                <a:lnTo>
                  <a:pt x="562" y="2269"/>
                </a:lnTo>
                <a:lnTo>
                  <a:pt x="538" y="2306"/>
                </a:lnTo>
                <a:lnTo>
                  <a:pt x="516" y="2346"/>
                </a:lnTo>
                <a:lnTo>
                  <a:pt x="497" y="2391"/>
                </a:lnTo>
                <a:lnTo>
                  <a:pt x="481" y="2440"/>
                </a:lnTo>
                <a:lnTo>
                  <a:pt x="458" y="2520"/>
                </a:lnTo>
                <a:lnTo>
                  <a:pt x="433" y="2594"/>
                </a:lnTo>
                <a:lnTo>
                  <a:pt x="407" y="2663"/>
                </a:lnTo>
                <a:lnTo>
                  <a:pt x="380" y="2727"/>
                </a:lnTo>
                <a:lnTo>
                  <a:pt x="354" y="2784"/>
                </a:lnTo>
                <a:lnTo>
                  <a:pt x="327" y="2837"/>
                </a:lnTo>
                <a:lnTo>
                  <a:pt x="302" y="2885"/>
                </a:lnTo>
                <a:lnTo>
                  <a:pt x="276" y="2928"/>
                </a:lnTo>
                <a:lnTo>
                  <a:pt x="252" y="2965"/>
                </a:lnTo>
                <a:lnTo>
                  <a:pt x="292" y="2969"/>
                </a:lnTo>
                <a:lnTo>
                  <a:pt x="336" y="2970"/>
                </a:lnTo>
                <a:lnTo>
                  <a:pt x="382" y="2971"/>
                </a:lnTo>
                <a:lnTo>
                  <a:pt x="431" y="2969"/>
                </a:lnTo>
                <a:lnTo>
                  <a:pt x="482" y="2964"/>
                </a:lnTo>
                <a:lnTo>
                  <a:pt x="535" y="2958"/>
                </a:lnTo>
                <a:lnTo>
                  <a:pt x="588" y="2948"/>
                </a:lnTo>
                <a:lnTo>
                  <a:pt x="641" y="2935"/>
                </a:lnTo>
                <a:lnTo>
                  <a:pt x="694" y="2917"/>
                </a:lnTo>
                <a:lnTo>
                  <a:pt x="746" y="2896"/>
                </a:lnTo>
                <a:lnTo>
                  <a:pt x="798" y="2869"/>
                </a:lnTo>
                <a:lnTo>
                  <a:pt x="847" y="2837"/>
                </a:lnTo>
                <a:lnTo>
                  <a:pt x="894" y="2801"/>
                </a:lnTo>
                <a:lnTo>
                  <a:pt x="937" y="2759"/>
                </a:lnTo>
                <a:lnTo>
                  <a:pt x="976" y="2712"/>
                </a:lnTo>
                <a:lnTo>
                  <a:pt x="1011" y="2661"/>
                </a:lnTo>
                <a:lnTo>
                  <a:pt x="1041" y="2606"/>
                </a:lnTo>
                <a:lnTo>
                  <a:pt x="1069" y="2546"/>
                </a:lnTo>
                <a:lnTo>
                  <a:pt x="1091" y="2482"/>
                </a:lnTo>
                <a:lnTo>
                  <a:pt x="1110" y="2414"/>
                </a:lnTo>
                <a:lnTo>
                  <a:pt x="1124" y="2341"/>
                </a:lnTo>
                <a:lnTo>
                  <a:pt x="1134" y="2263"/>
                </a:lnTo>
                <a:lnTo>
                  <a:pt x="932" y="2061"/>
                </a:lnTo>
                <a:close/>
                <a:moveTo>
                  <a:pt x="1293" y="1710"/>
                </a:moveTo>
                <a:lnTo>
                  <a:pt x="1031" y="1972"/>
                </a:lnTo>
                <a:lnTo>
                  <a:pt x="1225" y="2165"/>
                </a:lnTo>
                <a:lnTo>
                  <a:pt x="1487" y="1903"/>
                </a:lnTo>
                <a:lnTo>
                  <a:pt x="1293" y="1710"/>
                </a:lnTo>
                <a:close/>
                <a:moveTo>
                  <a:pt x="3134" y="0"/>
                </a:moveTo>
                <a:lnTo>
                  <a:pt x="3149" y="2"/>
                </a:lnTo>
                <a:lnTo>
                  <a:pt x="3165" y="8"/>
                </a:lnTo>
                <a:lnTo>
                  <a:pt x="3178" y="18"/>
                </a:lnTo>
                <a:lnTo>
                  <a:pt x="3188" y="32"/>
                </a:lnTo>
                <a:lnTo>
                  <a:pt x="3195" y="47"/>
                </a:lnTo>
                <a:lnTo>
                  <a:pt x="3197" y="63"/>
                </a:lnTo>
                <a:lnTo>
                  <a:pt x="3196" y="79"/>
                </a:lnTo>
                <a:lnTo>
                  <a:pt x="3191" y="95"/>
                </a:lnTo>
                <a:lnTo>
                  <a:pt x="3181" y="109"/>
                </a:lnTo>
                <a:lnTo>
                  <a:pt x="1633" y="1946"/>
                </a:lnTo>
                <a:lnTo>
                  <a:pt x="1630" y="1947"/>
                </a:lnTo>
                <a:lnTo>
                  <a:pt x="1629" y="1948"/>
                </a:lnTo>
                <a:lnTo>
                  <a:pt x="1629" y="1950"/>
                </a:lnTo>
                <a:lnTo>
                  <a:pt x="1628" y="1951"/>
                </a:lnTo>
                <a:lnTo>
                  <a:pt x="1313" y="2266"/>
                </a:lnTo>
                <a:lnTo>
                  <a:pt x="1313" y="2268"/>
                </a:lnTo>
                <a:lnTo>
                  <a:pt x="1304" y="2348"/>
                </a:lnTo>
                <a:lnTo>
                  <a:pt x="1290" y="2424"/>
                </a:lnTo>
                <a:lnTo>
                  <a:pt x="1273" y="2497"/>
                </a:lnTo>
                <a:lnTo>
                  <a:pt x="1252" y="2565"/>
                </a:lnTo>
                <a:lnTo>
                  <a:pt x="1227" y="2631"/>
                </a:lnTo>
                <a:lnTo>
                  <a:pt x="1199" y="2692"/>
                </a:lnTo>
                <a:lnTo>
                  <a:pt x="1166" y="2750"/>
                </a:lnTo>
                <a:lnTo>
                  <a:pt x="1131" y="2804"/>
                </a:lnTo>
                <a:lnTo>
                  <a:pt x="1091" y="2855"/>
                </a:lnTo>
                <a:lnTo>
                  <a:pt x="1047" y="2901"/>
                </a:lnTo>
                <a:lnTo>
                  <a:pt x="1000" y="2944"/>
                </a:lnTo>
                <a:lnTo>
                  <a:pt x="950" y="2984"/>
                </a:lnTo>
                <a:lnTo>
                  <a:pt x="892" y="3021"/>
                </a:lnTo>
                <a:lnTo>
                  <a:pt x="833" y="3052"/>
                </a:lnTo>
                <a:lnTo>
                  <a:pt x="773" y="3078"/>
                </a:lnTo>
                <a:lnTo>
                  <a:pt x="713" y="3099"/>
                </a:lnTo>
                <a:lnTo>
                  <a:pt x="652" y="3117"/>
                </a:lnTo>
                <a:lnTo>
                  <a:pt x="592" y="3129"/>
                </a:lnTo>
                <a:lnTo>
                  <a:pt x="533" y="3139"/>
                </a:lnTo>
                <a:lnTo>
                  <a:pt x="475" y="3146"/>
                </a:lnTo>
                <a:lnTo>
                  <a:pt x="420" y="3149"/>
                </a:lnTo>
                <a:lnTo>
                  <a:pt x="366" y="3150"/>
                </a:lnTo>
                <a:lnTo>
                  <a:pt x="317" y="3149"/>
                </a:lnTo>
                <a:lnTo>
                  <a:pt x="272" y="3147"/>
                </a:lnTo>
                <a:lnTo>
                  <a:pt x="230" y="3143"/>
                </a:lnTo>
                <a:lnTo>
                  <a:pt x="192" y="3139"/>
                </a:lnTo>
                <a:lnTo>
                  <a:pt x="158" y="3135"/>
                </a:lnTo>
                <a:lnTo>
                  <a:pt x="129" y="3130"/>
                </a:lnTo>
                <a:lnTo>
                  <a:pt x="105" y="3126"/>
                </a:lnTo>
                <a:lnTo>
                  <a:pt x="86" y="3121"/>
                </a:lnTo>
                <a:lnTo>
                  <a:pt x="74" y="3119"/>
                </a:lnTo>
                <a:lnTo>
                  <a:pt x="67" y="3117"/>
                </a:lnTo>
                <a:lnTo>
                  <a:pt x="45" y="3108"/>
                </a:lnTo>
                <a:lnTo>
                  <a:pt x="26" y="3095"/>
                </a:lnTo>
                <a:lnTo>
                  <a:pt x="12" y="3076"/>
                </a:lnTo>
                <a:lnTo>
                  <a:pt x="3" y="3054"/>
                </a:lnTo>
                <a:lnTo>
                  <a:pt x="0" y="3035"/>
                </a:lnTo>
                <a:lnTo>
                  <a:pt x="1" y="3016"/>
                </a:lnTo>
                <a:lnTo>
                  <a:pt x="5" y="2999"/>
                </a:lnTo>
                <a:lnTo>
                  <a:pt x="14" y="2982"/>
                </a:lnTo>
                <a:lnTo>
                  <a:pt x="26" y="2968"/>
                </a:lnTo>
                <a:lnTo>
                  <a:pt x="29" y="2965"/>
                </a:lnTo>
                <a:lnTo>
                  <a:pt x="34" y="2959"/>
                </a:lnTo>
                <a:lnTo>
                  <a:pt x="44" y="2948"/>
                </a:lnTo>
                <a:lnTo>
                  <a:pt x="56" y="2932"/>
                </a:lnTo>
                <a:lnTo>
                  <a:pt x="71" y="2912"/>
                </a:lnTo>
                <a:lnTo>
                  <a:pt x="88" y="2889"/>
                </a:lnTo>
                <a:lnTo>
                  <a:pt x="107" y="2860"/>
                </a:lnTo>
                <a:lnTo>
                  <a:pt x="128" y="2827"/>
                </a:lnTo>
                <a:lnTo>
                  <a:pt x="150" y="2790"/>
                </a:lnTo>
                <a:lnTo>
                  <a:pt x="172" y="2748"/>
                </a:lnTo>
                <a:lnTo>
                  <a:pt x="197" y="2700"/>
                </a:lnTo>
                <a:lnTo>
                  <a:pt x="220" y="2649"/>
                </a:lnTo>
                <a:lnTo>
                  <a:pt x="243" y="2592"/>
                </a:lnTo>
                <a:lnTo>
                  <a:pt x="266" y="2531"/>
                </a:lnTo>
                <a:lnTo>
                  <a:pt x="288" y="2465"/>
                </a:lnTo>
                <a:lnTo>
                  <a:pt x="309" y="2394"/>
                </a:lnTo>
                <a:lnTo>
                  <a:pt x="327" y="2335"/>
                </a:lnTo>
                <a:lnTo>
                  <a:pt x="349" y="2281"/>
                </a:lnTo>
                <a:lnTo>
                  <a:pt x="375" y="2231"/>
                </a:lnTo>
                <a:lnTo>
                  <a:pt x="403" y="2185"/>
                </a:lnTo>
                <a:lnTo>
                  <a:pt x="434" y="2143"/>
                </a:lnTo>
                <a:lnTo>
                  <a:pt x="468" y="2104"/>
                </a:lnTo>
                <a:lnTo>
                  <a:pt x="503" y="2070"/>
                </a:lnTo>
                <a:lnTo>
                  <a:pt x="539" y="2038"/>
                </a:lnTo>
                <a:lnTo>
                  <a:pt x="577" y="2010"/>
                </a:lnTo>
                <a:lnTo>
                  <a:pt x="615" y="1985"/>
                </a:lnTo>
                <a:lnTo>
                  <a:pt x="653" y="1964"/>
                </a:lnTo>
                <a:lnTo>
                  <a:pt x="692" y="1945"/>
                </a:lnTo>
                <a:lnTo>
                  <a:pt x="731" y="1929"/>
                </a:lnTo>
                <a:lnTo>
                  <a:pt x="768" y="1915"/>
                </a:lnTo>
                <a:lnTo>
                  <a:pt x="804" y="1904"/>
                </a:lnTo>
                <a:lnTo>
                  <a:pt x="839" y="1895"/>
                </a:lnTo>
                <a:lnTo>
                  <a:pt x="872" y="1889"/>
                </a:lnTo>
                <a:lnTo>
                  <a:pt x="903" y="1885"/>
                </a:lnTo>
                <a:lnTo>
                  <a:pt x="931" y="1882"/>
                </a:lnTo>
                <a:lnTo>
                  <a:pt x="1246" y="1568"/>
                </a:lnTo>
                <a:lnTo>
                  <a:pt x="1247" y="1567"/>
                </a:lnTo>
                <a:lnTo>
                  <a:pt x="1247" y="1567"/>
                </a:lnTo>
                <a:lnTo>
                  <a:pt x="1249" y="1566"/>
                </a:lnTo>
                <a:lnTo>
                  <a:pt x="1250" y="1564"/>
                </a:lnTo>
                <a:lnTo>
                  <a:pt x="3087" y="15"/>
                </a:lnTo>
                <a:lnTo>
                  <a:pt x="3102" y="5"/>
                </a:lnTo>
                <a:lnTo>
                  <a:pt x="3117" y="1"/>
                </a:lnTo>
                <a:lnTo>
                  <a:pt x="313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5" name="vicon : education university graduate learning study"/>
          <p:cNvGrpSpPr>
            <a:grpSpLocks noChangeAspect="1"/>
          </p:cNvGrpSpPr>
          <p:nvPr/>
        </p:nvGrpSpPr>
        <p:grpSpPr bwMode="auto">
          <a:xfrm>
            <a:off x="4910566" y="3008500"/>
            <a:ext cx="636588" cy="430213"/>
            <a:chOff x="27" y="100"/>
            <a:chExt cx="401" cy="271"/>
          </a:xfrm>
          <a:solidFill>
            <a:schemeClr val="accent3"/>
          </a:solidFill>
        </p:grpSpPr>
        <p:sp>
          <p:nvSpPr>
            <p:cNvPr id="78" name="Icon Element"/>
            <p:cNvSpPr>
              <a:spLocks noChangeAspect="1"/>
            </p:cNvSpPr>
            <p:nvPr/>
          </p:nvSpPr>
          <p:spPr bwMode="auto">
            <a:xfrm>
              <a:off x="50" y="266"/>
              <a:ext cx="36" cy="76"/>
            </a:xfrm>
            <a:custGeom>
              <a:avLst/>
              <a:gdLst>
                <a:gd name="T0" fmla="*/ 101 w 289"/>
                <a:gd name="T1" fmla="*/ 0 h 605"/>
                <a:gd name="T2" fmla="*/ 189 w 289"/>
                <a:gd name="T3" fmla="*/ 0 h 605"/>
                <a:gd name="T4" fmla="*/ 189 w 289"/>
                <a:gd name="T5" fmla="*/ 262 h 605"/>
                <a:gd name="T6" fmla="*/ 189 w 289"/>
                <a:gd name="T7" fmla="*/ 263 h 605"/>
                <a:gd name="T8" fmla="*/ 210 w 289"/>
                <a:gd name="T9" fmla="*/ 268 h 605"/>
                <a:gd name="T10" fmla="*/ 228 w 289"/>
                <a:gd name="T11" fmla="*/ 279 h 605"/>
                <a:gd name="T12" fmla="*/ 242 w 289"/>
                <a:gd name="T13" fmla="*/ 294 h 605"/>
                <a:gd name="T14" fmla="*/ 251 w 289"/>
                <a:gd name="T15" fmla="*/ 313 h 605"/>
                <a:gd name="T16" fmla="*/ 254 w 289"/>
                <a:gd name="T17" fmla="*/ 335 h 605"/>
                <a:gd name="T18" fmla="*/ 289 w 289"/>
                <a:gd name="T19" fmla="*/ 533 h 605"/>
                <a:gd name="T20" fmla="*/ 286 w 289"/>
                <a:gd name="T21" fmla="*/ 552 h 605"/>
                <a:gd name="T22" fmla="*/ 280 w 289"/>
                <a:gd name="T23" fmla="*/ 569 h 605"/>
                <a:gd name="T24" fmla="*/ 268 w 289"/>
                <a:gd name="T25" fmla="*/ 584 h 605"/>
                <a:gd name="T26" fmla="*/ 253 w 289"/>
                <a:gd name="T27" fmla="*/ 595 h 605"/>
                <a:gd name="T28" fmla="*/ 236 w 289"/>
                <a:gd name="T29" fmla="*/ 603 h 605"/>
                <a:gd name="T30" fmla="*/ 217 w 289"/>
                <a:gd name="T31" fmla="*/ 605 h 605"/>
                <a:gd name="T32" fmla="*/ 73 w 289"/>
                <a:gd name="T33" fmla="*/ 605 h 605"/>
                <a:gd name="T34" fmla="*/ 53 w 289"/>
                <a:gd name="T35" fmla="*/ 603 h 605"/>
                <a:gd name="T36" fmla="*/ 37 w 289"/>
                <a:gd name="T37" fmla="*/ 595 h 605"/>
                <a:gd name="T38" fmla="*/ 21 w 289"/>
                <a:gd name="T39" fmla="*/ 584 h 605"/>
                <a:gd name="T40" fmla="*/ 10 w 289"/>
                <a:gd name="T41" fmla="*/ 569 h 605"/>
                <a:gd name="T42" fmla="*/ 2 w 289"/>
                <a:gd name="T43" fmla="*/ 552 h 605"/>
                <a:gd name="T44" fmla="*/ 0 w 289"/>
                <a:gd name="T45" fmla="*/ 533 h 605"/>
                <a:gd name="T46" fmla="*/ 34 w 289"/>
                <a:gd name="T47" fmla="*/ 335 h 605"/>
                <a:gd name="T48" fmla="*/ 38 w 289"/>
                <a:gd name="T49" fmla="*/ 313 h 605"/>
                <a:gd name="T50" fmla="*/ 48 w 289"/>
                <a:gd name="T51" fmla="*/ 294 h 605"/>
                <a:gd name="T52" fmla="*/ 61 w 289"/>
                <a:gd name="T53" fmla="*/ 279 h 605"/>
                <a:gd name="T54" fmla="*/ 80 w 289"/>
                <a:gd name="T55" fmla="*/ 268 h 605"/>
                <a:gd name="T56" fmla="*/ 101 w 289"/>
                <a:gd name="T57" fmla="*/ 263 h 605"/>
                <a:gd name="T58" fmla="*/ 101 w 289"/>
                <a:gd name="T59" fmla="*/ 262 h 605"/>
                <a:gd name="T60" fmla="*/ 101 w 289"/>
                <a:gd name="T61" fmla="*/ 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9" h="605">
                  <a:moveTo>
                    <a:pt x="101" y="0"/>
                  </a:moveTo>
                  <a:lnTo>
                    <a:pt x="189" y="0"/>
                  </a:lnTo>
                  <a:lnTo>
                    <a:pt x="189" y="262"/>
                  </a:lnTo>
                  <a:lnTo>
                    <a:pt x="189" y="263"/>
                  </a:lnTo>
                  <a:lnTo>
                    <a:pt x="210" y="268"/>
                  </a:lnTo>
                  <a:lnTo>
                    <a:pt x="228" y="279"/>
                  </a:lnTo>
                  <a:lnTo>
                    <a:pt x="242" y="294"/>
                  </a:lnTo>
                  <a:lnTo>
                    <a:pt x="251" y="313"/>
                  </a:lnTo>
                  <a:lnTo>
                    <a:pt x="254" y="335"/>
                  </a:lnTo>
                  <a:lnTo>
                    <a:pt x="289" y="533"/>
                  </a:lnTo>
                  <a:lnTo>
                    <a:pt x="286" y="552"/>
                  </a:lnTo>
                  <a:lnTo>
                    <a:pt x="280" y="569"/>
                  </a:lnTo>
                  <a:lnTo>
                    <a:pt x="268" y="584"/>
                  </a:lnTo>
                  <a:lnTo>
                    <a:pt x="253" y="595"/>
                  </a:lnTo>
                  <a:lnTo>
                    <a:pt x="236" y="603"/>
                  </a:lnTo>
                  <a:lnTo>
                    <a:pt x="217" y="605"/>
                  </a:lnTo>
                  <a:lnTo>
                    <a:pt x="73" y="605"/>
                  </a:lnTo>
                  <a:lnTo>
                    <a:pt x="53" y="603"/>
                  </a:lnTo>
                  <a:lnTo>
                    <a:pt x="37" y="595"/>
                  </a:lnTo>
                  <a:lnTo>
                    <a:pt x="21" y="584"/>
                  </a:lnTo>
                  <a:lnTo>
                    <a:pt x="10" y="569"/>
                  </a:lnTo>
                  <a:lnTo>
                    <a:pt x="2" y="552"/>
                  </a:lnTo>
                  <a:lnTo>
                    <a:pt x="0" y="533"/>
                  </a:lnTo>
                  <a:lnTo>
                    <a:pt x="34" y="335"/>
                  </a:lnTo>
                  <a:lnTo>
                    <a:pt x="38" y="313"/>
                  </a:lnTo>
                  <a:lnTo>
                    <a:pt x="48" y="294"/>
                  </a:lnTo>
                  <a:lnTo>
                    <a:pt x="61" y="279"/>
                  </a:lnTo>
                  <a:lnTo>
                    <a:pt x="80" y="268"/>
                  </a:lnTo>
                  <a:lnTo>
                    <a:pt x="101" y="263"/>
                  </a:lnTo>
                  <a:lnTo>
                    <a:pt x="101" y="262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Icon Element"/>
            <p:cNvSpPr>
              <a:spLocks noChangeAspect="1" noEditPoints="1"/>
            </p:cNvSpPr>
            <p:nvPr/>
          </p:nvSpPr>
          <p:spPr bwMode="auto">
            <a:xfrm>
              <a:off x="27" y="100"/>
              <a:ext cx="401" cy="271"/>
            </a:xfrm>
            <a:custGeom>
              <a:avLst/>
              <a:gdLst>
                <a:gd name="T0" fmla="*/ 937 w 3204"/>
                <a:gd name="T1" fmla="*/ 1803 h 2169"/>
                <a:gd name="T2" fmla="*/ 981 w 3204"/>
                <a:gd name="T3" fmla="*/ 1839 h 2169"/>
                <a:gd name="T4" fmla="*/ 1069 w 3204"/>
                <a:gd name="T5" fmla="*/ 1877 h 2169"/>
                <a:gd name="T6" fmla="*/ 1199 w 3204"/>
                <a:gd name="T7" fmla="*/ 1913 h 2169"/>
                <a:gd name="T8" fmla="*/ 1378 w 3204"/>
                <a:gd name="T9" fmla="*/ 1938 h 2169"/>
                <a:gd name="T10" fmla="*/ 1606 w 3204"/>
                <a:gd name="T11" fmla="*/ 1948 h 2169"/>
                <a:gd name="T12" fmla="*/ 1834 w 3204"/>
                <a:gd name="T13" fmla="*/ 1938 h 2169"/>
                <a:gd name="T14" fmla="*/ 2013 w 3204"/>
                <a:gd name="T15" fmla="*/ 1913 h 2169"/>
                <a:gd name="T16" fmla="*/ 2143 w 3204"/>
                <a:gd name="T17" fmla="*/ 1877 h 2169"/>
                <a:gd name="T18" fmla="*/ 2230 w 3204"/>
                <a:gd name="T19" fmla="*/ 1839 h 2169"/>
                <a:gd name="T20" fmla="*/ 2275 w 3204"/>
                <a:gd name="T21" fmla="*/ 1803 h 2169"/>
                <a:gd name="T22" fmla="*/ 1085 w 3204"/>
                <a:gd name="T23" fmla="*/ 1175 h 2169"/>
                <a:gd name="T24" fmla="*/ 1560 w 3204"/>
                <a:gd name="T25" fmla="*/ 502 h 2169"/>
                <a:gd name="T26" fmla="*/ 1597 w 3204"/>
                <a:gd name="T27" fmla="*/ 520 h 2169"/>
                <a:gd name="T28" fmla="*/ 1602 w 3204"/>
                <a:gd name="T29" fmla="*/ 561 h 2169"/>
                <a:gd name="T30" fmla="*/ 1575 w 3204"/>
                <a:gd name="T31" fmla="*/ 588 h 2169"/>
                <a:gd name="T32" fmla="*/ 293 w 3204"/>
                <a:gd name="T33" fmla="*/ 954 h 2169"/>
                <a:gd name="T34" fmla="*/ 675 w 3204"/>
                <a:gd name="T35" fmla="*/ 222 h 2169"/>
                <a:gd name="T36" fmla="*/ 2712 w 3204"/>
                <a:gd name="T37" fmla="*/ 2 h 2169"/>
                <a:gd name="T38" fmla="*/ 2769 w 3204"/>
                <a:gd name="T39" fmla="*/ 32 h 2169"/>
                <a:gd name="T40" fmla="*/ 3189 w 3204"/>
                <a:gd name="T41" fmla="*/ 1009 h 2169"/>
                <a:gd name="T42" fmla="*/ 3204 w 3204"/>
                <a:gd name="T43" fmla="*/ 1065 h 2169"/>
                <a:gd name="T44" fmla="*/ 3180 w 3204"/>
                <a:gd name="T45" fmla="*/ 1134 h 2169"/>
                <a:gd name="T46" fmla="*/ 3118 w 3204"/>
                <a:gd name="T47" fmla="*/ 1172 h 2169"/>
                <a:gd name="T48" fmla="*/ 2500 w 3204"/>
                <a:gd name="T49" fmla="*/ 1759 h 2169"/>
                <a:gd name="T50" fmla="*/ 2490 w 3204"/>
                <a:gd name="T51" fmla="*/ 1863 h 2169"/>
                <a:gd name="T52" fmla="*/ 2427 w 3204"/>
                <a:gd name="T53" fmla="*/ 1962 h 2169"/>
                <a:gd name="T54" fmla="*/ 2313 w 3204"/>
                <a:gd name="T55" fmla="*/ 2044 h 2169"/>
                <a:gd name="T56" fmla="*/ 2152 w 3204"/>
                <a:gd name="T57" fmla="*/ 2107 h 2169"/>
                <a:gd name="T58" fmla="*/ 1945 w 3204"/>
                <a:gd name="T59" fmla="*/ 2148 h 2169"/>
                <a:gd name="T60" fmla="*/ 1698 w 3204"/>
                <a:gd name="T61" fmla="*/ 2168 h 2169"/>
                <a:gd name="T62" fmla="*/ 1427 w 3204"/>
                <a:gd name="T63" fmla="*/ 2164 h 2169"/>
                <a:gd name="T64" fmla="*/ 1192 w 3204"/>
                <a:gd name="T65" fmla="*/ 2137 h 2169"/>
                <a:gd name="T66" fmla="*/ 1001 w 3204"/>
                <a:gd name="T67" fmla="*/ 2088 h 2169"/>
                <a:gd name="T68" fmla="*/ 854 w 3204"/>
                <a:gd name="T69" fmla="*/ 2020 h 2169"/>
                <a:gd name="T70" fmla="*/ 757 w 3204"/>
                <a:gd name="T71" fmla="*/ 1931 h 2169"/>
                <a:gd name="T72" fmla="*/ 711 w 3204"/>
                <a:gd name="T73" fmla="*/ 1825 h 2169"/>
                <a:gd name="T74" fmla="*/ 857 w 3204"/>
                <a:gd name="T75" fmla="*/ 1175 h 2169"/>
                <a:gd name="T76" fmla="*/ 66 w 3204"/>
                <a:gd name="T77" fmla="*/ 1166 h 2169"/>
                <a:gd name="T78" fmla="*/ 16 w 3204"/>
                <a:gd name="T79" fmla="*/ 1122 h 2169"/>
                <a:gd name="T80" fmla="*/ 0 w 3204"/>
                <a:gd name="T81" fmla="*/ 1057 h 2169"/>
                <a:gd name="T82" fmla="*/ 509 w 3204"/>
                <a:gd name="T83" fmla="*/ 60 h 2169"/>
                <a:gd name="T84" fmla="*/ 561 w 3204"/>
                <a:gd name="T85" fmla="*/ 11 h 2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04" h="2169">
                  <a:moveTo>
                    <a:pt x="1085" y="1175"/>
                  </a:moveTo>
                  <a:lnTo>
                    <a:pt x="931" y="1793"/>
                  </a:lnTo>
                  <a:lnTo>
                    <a:pt x="937" y="1803"/>
                  </a:lnTo>
                  <a:lnTo>
                    <a:pt x="948" y="1814"/>
                  </a:lnTo>
                  <a:lnTo>
                    <a:pt x="962" y="1826"/>
                  </a:lnTo>
                  <a:lnTo>
                    <a:pt x="981" y="1839"/>
                  </a:lnTo>
                  <a:lnTo>
                    <a:pt x="1006" y="1852"/>
                  </a:lnTo>
                  <a:lnTo>
                    <a:pt x="1034" y="1864"/>
                  </a:lnTo>
                  <a:lnTo>
                    <a:pt x="1069" y="1877"/>
                  </a:lnTo>
                  <a:lnTo>
                    <a:pt x="1107" y="1889"/>
                  </a:lnTo>
                  <a:lnTo>
                    <a:pt x="1150" y="1902"/>
                  </a:lnTo>
                  <a:lnTo>
                    <a:pt x="1199" y="1913"/>
                  </a:lnTo>
                  <a:lnTo>
                    <a:pt x="1253" y="1923"/>
                  </a:lnTo>
                  <a:lnTo>
                    <a:pt x="1313" y="1930"/>
                  </a:lnTo>
                  <a:lnTo>
                    <a:pt x="1378" y="1938"/>
                  </a:lnTo>
                  <a:lnTo>
                    <a:pt x="1448" y="1944"/>
                  </a:lnTo>
                  <a:lnTo>
                    <a:pt x="1524" y="1947"/>
                  </a:lnTo>
                  <a:lnTo>
                    <a:pt x="1606" y="1948"/>
                  </a:lnTo>
                  <a:lnTo>
                    <a:pt x="1688" y="1947"/>
                  </a:lnTo>
                  <a:lnTo>
                    <a:pt x="1764" y="1944"/>
                  </a:lnTo>
                  <a:lnTo>
                    <a:pt x="1834" y="1938"/>
                  </a:lnTo>
                  <a:lnTo>
                    <a:pt x="1899" y="1930"/>
                  </a:lnTo>
                  <a:lnTo>
                    <a:pt x="1958" y="1923"/>
                  </a:lnTo>
                  <a:lnTo>
                    <a:pt x="2013" y="1913"/>
                  </a:lnTo>
                  <a:lnTo>
                    <a:pt x="2061" y="1902"/>
                  </a:lnTo>
                  <a:lnTo>
                    <a:pt x="2104" y="1889"/>
                  </a:lnTo>
                  <a:lnTo>
                    <a:pt x="2143" y="1877"/>
                  </a:lnTo>
                  <a:lnTo>
                    <a:pt x="2177" y="1864"/>
                  </a:lnTo>
                  <a:lnTo>
                    <a:pt x="2206" y="1852"/>
                  </a:lnTo>
                  <a:lnTo>
                    <a:pt x="2230" y="1839"/>
                  </a:lnTo>
                  <a:lnTo>
                    <a:pt x="2249" y="1826"/>
                  </a:lnTo>
                  <a:lnTo>
                    <a:pt x="2264" y="1814"/>
                  </a:lnTo>
                  <a:lnTo>
                    <a:pt x="2275" y="1803"/>
                  </a:lnTo>
                  <a:lnTo>
                    <a:pt x="2280" y="1793"/>
                  </a:lnTo>
                  <a:lnTo>
                    <a:pt x="2126" y="1175"/>
                  </a:lnTo>
                  <a:lnTo>
                    <a:pt x="1085" y="1175"/>
                  </a:lnTo>
                  <a:close/>
                  <a:moveTo>
                    <a:pt x="675" y="222"/>
                  </a:moveTo>
                  <a:lnTo>
                    <a:pt x="528" y="502"/>
                  </a:lnTo>
                  <a:lnTo>
                    <a:pt x="1560" y="502"/>
                  </a:lnTo>
                  <a:lnTo>
                    <a:pt x="1575" y="504"/>
                  </a:lnTo>
                  <a:lnTo>
                    <a:pt x="1587" y="511"/>
                  </a:lnTo>
                  <a:lnTo>
                    <a:pt x="1597" y="520"/>
                  </a:lnTo>
                  <a:lnTo>
                    <a:pt x="1602" y="532"/>
                  </a:lnTo>
                  <a:lnTo>
                    <a:pt x="1605" y="546"/>
                  </a:lnTo>
                  <a:lnTo>
                    <a:pt x="1602" y="561"/>
                  </a:lnTo>
                  <a:lnTo>
                    <a:pt x="1597" y="573"/>
                  </a:lnTo>
                  <a:lnTo>
                    <a:pt x="1587" y="582"/>
                  </a:lnTo>
                  <a:lnTo>
                    <a:pt x="1575" y="588"/>
                  </a:lnTo>
                  <a:lnTo>
                    <a:pt x="1560" y="590"/>
                  </a:lnTo>
                  <a:lnTo>
                    <a:pt x="483" y="590"/>
                  </a:lnTo>
                  <a:lnTo>
                    <a:pt x="293" y="954"/>
                  </a:lnTo>
                  <a:lnTo>
                    <a:pt x="2926" y="954"/>
                  </a:lnTo>
                  <a:lnTo>
                    <a:pt x="2617" y="222"/>
                  </a:lnTo>
                  <a:lnTo>
                    <a:pt x="675" y="222"/>
                  </a:lnTo>
                  <a:close/>
                  <a:moveTo>
                    <a:pt x="608" y="0"/>
                  </a:moveTo>
                  <a:lnTo>
                    <a:pt x="2690" y="0"/>
                  </a:lnTo>
                  <a:lnTo>
                    <a:pt x="2712" y="2"/>
                  </a:lnTo>
                  <a:lnTo>
                    <a:pt x="2733" y="9"/>
                  </a:lnTo>
                  <a:lnTo>
                    <a:pt x="2752" y="19"/>
                  </a:lnTo>
                  <a:lnTo>
                    <a:pt x="2769" y="32"/>
                  </a:lnTo>
                  <a:lnTo>
                    <a:pt x="2782" y="49"/>
                  </a:lnTo>
                  <a:lnTo>
                    <a:pt x="2793" y="69"/>
                  </a:lnTo>
                  <a:lnTo>
                    <a:pt x="3189" y="1009"/>
                  </a:lnTo>
                  <a:lnTo>
                    <a:pt x="3198" y="1027"/>
                  </a:lnTo>
                  <a:lnTo>
                    <a:pt x="3202" y="1045"/>
                  </a:lnTo>
                  <a:lnTo>
                    <a:pt x="3204" y="1065"/>
                  </a:lnTo>
                  <a:lnTo>
                    <a:pt x="3201" y="1090"/>
                  </a:lnTo>
                  <a:lnTo>
                    <a:pt x="3192" y="1113"/>
                  </a:lnTo>
                  <a:lnTo>
                    <a:pt x="3180" y="1134"/>
                  </a:lnTo>
                  <a:lnTo>
                    <a:pt x="3162" y="1151"/>
                  </a:lnTo>
                  <a:lnTo>
                    <a:pt x="3142" y="1164"/>
                  </a:lnTo>
                  <a:lnTo>
                    <a:pt x="3118" y="1172"/>
                  </a:lnTo>
                  <a:lnTo>
                    <a:pt x="3094" y="1175"/>
                  </a:lnTo>
                  <a:lnTo>
                    <a:pt x="2354" y="1175"/>
                  </a:lnTo>
                  <a:lnTo>
                    <a:pt x="2500" y="1759"/>
                  </a:lnTo>
                  <a:lnTo>
                    <a:pt x="2503" y="1787"/>
                  </a:lnTo>
                  <a:lnTo>
                    <a:pt x="2500" y="1825"/>
                  </a:lnTo>
                  <a:lnTo>
                    <a:pt x="2490" y="1863"/>
                  </a:lnTo>
                  <a:lnTo>
                    <a:pt x="2476" y="1898"/>
                  </a:lnTo>
                  <a:lnTo>
                    <a:pt x="2455" y="1931"/>
                  </a:lnTo>
                  <a:lnTo>
                    <a:pt x="2427" y="1962"/>
                  </a:lnTo>
                  <a:lnTo>
                    <a:pt x="2395" y="1992"/>
                  </a:lnTo>
                  <a:lnTo>
                    <a:pt x="2357" y="2020"/>
                  </a:lnTo>
                  <a:lnTo>
                    <a:pt x="2313" y="2044"/>
                  </a:lnTo>
                  <a:lnTo>
                    <a:pt x="2265" y="2067"/>
                  </a:lnTo>
                  <a:lnTo>
                    <a:pt x="2212" y="2088"/>
                  </a:lnTo>
                  <a:lnTo>
                    <a:pt x="2152" y="2107"/>
                  </a:lnTo>
                  <a:lnTo>
                    <a:pt x="2088" y="2123"/>
                  </a:lnTo>
                  <a:lnTo>
                    <a:pt x="2019" y="2137"/>
                  </a:lnTo>
                  <a:lnTo>
                    <a:pt x="1945" y="2148"/>
                  </a:lnTo>
                  <a:lnTo>
                    <a:pt x="1868" y="2157"/>
                  </a:lnTo>
                  <a:lnTo>
                    <a:pt x="1785" y="2164"/>
                  </a:lnTo>
                  <a:lnTo>
                    <a:pt x="1698" y="2168"/>
                  </a:lnTo>
                  <a:lnTo>
                    <a:pt x="1606" y="2169"/>
                  </a:lnTo>
                  <a:lnTo>
                    <a:pt x="1514" y="2168"/>
                  </a:lnTo>
                  <a:lnTo>
                    <a:pt x="1427" y="2164"/>
                  </a:lnTo>
                  <a:lnTo>
                    <a:pt x="1344" y="2157"/>
                  </a:lnTo>
                  <a:lnTo>
                    <a:pt x="1266" y="2148"/>
                  </a:lnTo>
                  <a:lnTo>
                    <a:pt x="1192" y="2137"/>
                  </a:lnTo>
                  <a:lnTo>
                    <a:pt x="1124" y="2123"/>
                  </a:lnTo>
                  <a:lnTo>
                    <a:pt x="1060" y="2107"/>
                  </a:lnTo>
                  <a:lnTo>
                    <a:pt x="1001" y="2088"/>
                  </a:lnTo>
                  <a:lnTo>
                    <a:pt x="947" y="2067"/>
                  </a:lnTo>
                  <a:lnTo>
                    <a:pt x="898" y="2044"/>
                  </a:lnTo>
                  <a:lnTo>
                    <a:pt x="854" y="2020"/>
                  </a:lnTo>
                  <a:lnTo>
                    <a:pt x="816" y="1992"/>
                  </a:lnTo>
                  <a:lnTo>
                    <a:pt x="784" y="1962"/>
                  </a:lnTo>
                  <a:lnTo>
                    <a:pt x="757" y="1931"/>
                  </a:lnTo>
                  <a:lnTo>
                    <a:pt x="736" y="1898"/>
                  </a:lnTo>
                  <a:lnTo>
                    <a:pt x="721" y="1863"/>
                  </a:lnTo>
                  <a:lnTo>
                    <a:pt x="711" y="1825"/>
                  </a:lnTo>
                  <a:lnTo>
                    <a:pt x="709" y="1787"/>
                  </a:lnTo>
                  <a:lnTo>
                    <a:pt x="711" y="1759"/>
                  </a:lnTo>
                  <a:lnTo>
                    <a:pt x="857" y="1175"/>
                  </a:lnTo>
                  <a:lnTo>
                    <a:pt x="110" y="1175"/>
                  </a:lnTo>
                  <a:lnTo>
                    <a:pt x="88" y="1173"/>
                  </a:lnTo>
                  <a:lnTo>
                    <a:pt x="66" y="1166"/>
                  </a:lnTo>
                  <a:lnTo>
                    <a:pt x="47" y="1155"/>
                  </a:lnTo>
                  <a:lnTo>
                    <a:pt x="29" y="1140"/>
                  </a:lnTo>
                  <a:lnTo>
                    <a:pt x="16" y="1122"/>
                  </a:lnTo>
                  <a:lnTo>
                    <a:pt x="6" y="1101"/>
                  </a:lnTo>
                  <a:lnTo>
                    <a:pt x="1" y="1079"/>
                  </a:lnTo>
                  <a:lnTo>
                    <a:pt x="0" y="1057"/>
                  </a:lnTo>
                  <a:lnTo>
                    <a:pt x="4" y="1035"/>
                  </a:lnTo>
                  <a:lnTo>
                    <a:pt x="13" y="1014"/>
                  </a:lnTo>
                  <a:lnTo>
                    <a:pt x="509" y="60"/>
                  </a:lnTo>
                  <a:lnTo>
                    <a:pt x="522" y="40"/>
                  </a:lnTo>
                  <a:lnTo>
                    <a:pt x="540" y="23"/>
                  </a:lnTo>
                  <a:lnTo>
                    <a:pt x="561" y="11"/>
                  </a:lnTo>
                  <a:lnTo>
                    <a:pt x="583" y="3"/>
                  </a:lnTo>
                  <a:lnTo>
                    <a:pt x="6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1" name="vicon : printer print"/>
          <p:cNvGrpSpPr>
            <a:grpSpLocks noChangeAspect="1"/>
          </p:cNvGrpSpPr>
          <p:nvPr/>
        </p:nvGrpSpPr>
        <p:grpSpPr bwMode="auto">
          <a:xfrm>
            <a:off x="8398290" y="2808475"/>
            <a:ext cx="623888" cy="630238"/>
            <a:chOff x="31" y="35"/>
            <a:chExt cx="393" cy="397"/>
          </a:xfrm>
          <a:solidFill>
            <a:schemeClr val="accent2"/>
          </a:solidFill>
        </p:grpSpPr>
        <p:sp>
          <p:nvSpPr>
            <p:cNvPr id="84" name="Icon Element"/>
            <p:cNvSpPr>
              <a:spLocks noChangeAspect="1"/>
            </p:cNvSpPr>
            <p:nvPr/>
          </p:nvSpPr>
          <p:spPr bwMode="auto">
            <a:xfrm>
              <a:off x="120" y="300"/>
              <a:ext cx="214" cy="132"/>
            </a:xfrm>
            <a:custGeom>
              <a:avLst/>
              <a:gdLst>
                <a:gd name="T0" fmla="*/ 2 w 1713"/>
                <a:gd name="T1" fmla="*/ 0 h 1057"/>
                <a:gd name="T2" fmla="*/ 133 w 1713"/>
                <a:gd name="T3" fmla="*/ 0 h 1057"/>
                <a:gd name="T4" fmla="*/ 132 w 1713"/>
                <a:gd name="T5" fmla="*/ 922 h 1057"/>
                <a:gd name="T6" fmla="*/ 1580 w 1713"/>
                <a:gd name="T7" fmla="*/ 924 h 1057"/>
                <a:gd name="T8" fmla="*/ 1582 w 1713"/>
                <a:gd name="T9" fmla="*/ 0 h 1057"/>
                <a:gd name="T10" fmla="*/ 1713 w 1713"/>
                <a:gd name="T11" fmla="*/ 0 h 1057"/>
                <a:gd name="T12" fmla="*/ 1712 w 1713"/>
                <a:gd name="T13" fmla="*/ 990 h 1057"/>
                <a:gd name="T14" fmla="*/ 1709 w 1713"/>
                <a:gd name="T15" fmla="*/ 1011 h 1057"/>
                <a:gd name="T16" fmla="*/ 1700 w 1713"/>
                <a:gd name="T17" fmla="*/ 1029 h 1057"/>
                <a:gd name="T18" fmla="*/ 1685 w 1713"/>
                <a:gd name="T19" fmla="*/ 1043 h 1057"/>
                <a:gd name="T20" fmla="*/ 1667 w 1713"/>
                <a:gd name="T21" fmla="*/ 1053 h 1057"/>
                <a:gd name="T22" fmla="*/ 1646 w 1713"/>
                <a:gd name="T23" fmla="*/ 1057 h 1057"/>
                <a:gd name="T24" fmla="*/ 66 w 1713"/>
                <a:gd name="T25" fmla="*/ 1054 h 1057"/>
                <a:gd name="T26" fmla="*/ 48 w 1713"/>
                <a:gd name="T27" fmla="*/ 1052 h 1057"/>
                <a:gd name="T28" fmla="*/ 33 w 1713"/>
                <a:gd name="T29" fmla="*/ 1046 h 1057"/>
                <a:gd name="T30" fmla="*/ 20 w 1713"/>
                <a:gd name="T31" fmla="*/ 1035 h 1057"/>
                <a:gd name="T32" fmla="*/ 8 w 1713"/>
                <a:gd name="T33" fmla="*/ 1021 h 1057"/>
                <a:gd name="T34" fmla="*/ 2 w 1713"/>
                <a:gd name="T35" fmla="*/ 1005 h 1057"/>
                <a:gd name="T36" fmla="*/ 0 w 1713"/>
                <a:gd name="T37" fmla="*/ 988 h 1057"/>
                <a:gd name="T38" fmla="*/ 2 w 1713"/>
                <a:gd name="T39" fmla="*/ 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13" h="1057">
                  <a:moveTo>
                    <a:pt x="2" y="0"/>
                  </a:moveTo>
                  <a:lnTo>
                    <a:pt x="133" y="0"/>
                  </a:lnTo>
                  <a:lnTo>
                    <a:pt x="132" y="922"/>
                  </a:lnTo>
                  <a:lnTo>
                    <a:pt x="1580" y="924"/>
                  </a:lnTo>
                  <a:lnTo>
                    <a:pt x="1582" y="0"/>
                  </a:lnTo>
                  <a:lnTo>
                    <a:pt x="1713" y="0"/>
                  </a:lnTo>
                  <a:lnTo>
                    <a:pt x="1712" y="990"/>
                  </a:lnTo>
                  <a:lnTo>
                    <a:pt x="1709" y="1011"/>
                  </a:lnTo>
                  <a:lnTo>
                    <a:pt x="1700" y="1029"/>
                  </a:lnTo>
                  <a:lnTo>
                    <a:pt x="1685" y="1043"/>
                  </a:lnTo>
                  <a:lnTo>
                    <a:pt x="1667" y="1053"/>
                  </a:lnTo>
                  <a:lnTo>
                    <a:pt x="1646" y="1057"/>
                  </a:lnTo>
                  <a:lnTo>
                    <a:pt x="66" y="1054"/>
                  </a:lnTo>
                  <a:lnTo>
                    <a:pt x="48" y="1052"/>
                  </a:lnTo>
                  <a:lnTo>
                    <a:pt x="33" y="1046"/>
                  </a:lnTo>
                  <a:lnTo>
                    <a:pt x="20" y="1035"/>
                  </a:lnTo>
                  <a:lnTo>
                    <a:pt x="8" y="1021"/>
                  </a:lnTo>
                  <a:lnTo>
                    <a:pt x="2" y="1005"/>
                  </a:lnTo>
                  <a:lnTo>
                    <a:pt x="0" y="988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Icon Element"/>
            <p:cNvSpPr>
              <a:spLocks noChangeAspect="1" noEditPoints="1"/>
            </p:cNvSpPr>
            <p:nvPr/>
          </p:nvSpPr>
          <p:spPr bwMode="auto">
            <a:xfrm>
              <a:off x="31" y="35"/>
              <a:ext cx="393" cy="249"/>
            </a:xfrm>
            <a:custGeom>
              <a:avLst/>
              <a:gdLst>
                <a:gd name="T0" fmla="*/ 256 w 3148"/>
                <a:gd name="T1" fmla="*/ 528 h 1995"/>
                <a:gd name="T2" fmla="*/ 230 w 3148"/>
                <a:gd name="T3" fmla="*/ 548 h 1995"/>
                <a:gd name="T4" fmla="*/ 219 w 3148"/>
                <a:gd name="T5" fmla="*/ 579 h 1995"/>
                <a:gd name="T6" fmla="*/ 223 w 3148"/>
                <a:gd name="T7" fmla="*/ 1738 h 1995"/>
                <a:gd name="T8" fmla="*/ 241 w 3148"/>
                <a:gd name="T9" fmla="*/ 1765 h 1995"/>
                <a:gd name="T10" fmla="*/ 272 w 3148"/>
                <a:gd name="T11" fmla="*/ 1775 h 1995"/>
                <a:gd name="T12" fmla="*/ 2892 w 3148"/>
                <a:gd name="T13" fmla="*/ 1772 h 1995"/>
                <a:gd name="T14" fmla="*/ 2918 w 3148"/>
                <a:gd name="T15" fmla="*/ 1753 h 1995"/>
                <a:gd name="T16" fmla="*/ 2928 w 3148"/>
                <a:gd name="T17" fmla="*/ 1722 h 1995"/>
                <a:gd name="T18" fmla="*/ 2928 w 3148"/>
                <a:gd name="T19" fmla="*/ 579 h 1995"/>
                <a:gd name="T20" fmla="*/ 2918 w 3148"/>
                <a:gd name="T21" fmla="*/ 548 h 1995"/>
                <a:gd name="T22" fmla="*/ 2892 w 3148"/>
                <a:gd name="T23" fmla="*/ 528 h 1995"/>
                <a:gd name="T24" fmla="*/ 2429 w 3148"/>
                <a:gd name="T25" fmla="*/ 525 h 1995"/>
                <a:gd name="T26" fmla="*/ 2428 w 3148"/>
                <a:gd name="T27" fmla="*/ 766 h 1995"/>
                <a:gd name="T28" fmla="*/ 2416 w 3148"/>
                <a:gd name="T29" fmla="*/ 805 h 1995"/>
                <a:gd name="T30" fmla="*/ 2385 w 3148"/>
                <a:gd name="T31" fmla="*/ 828 h 1995"/>
                <a:gd name="T32" fmla="*/ 2364 w 3148"/>
                <a:gd name="T33" fmla="*/ 833 h 1995"/>
                <a:gd name="T34" fmla="*/ 785 w 3148"/>
                <a:gd name="T35" fmla="*/ 831 h 1995"/>
                <a:gd name="T36" fmla="*/ 764 w 3148"/>
                <a:gd name="T37" fmla="*/ 828 h 1995"/>
                <a:gd name="T38" fmla="*/ 736 w 3148"/>
                <a:gd name="T39" fmla="*/ 811 h 1995"/>
                <a:gd name="T40" fmla="*/ 720 w 3148"/>
                <a:gd name="T41" fmla="*/ 784 h 1995"/>
                <a:gd name="T42" fmla="*/ 716 w 3148"/>
                <a:gd name="T43" fmla="*/ 764 h 1995"/>
                <a:gd name="T44" fmla="*/ 272 w 3148"/>
                <a:gd name="T45" fmla="*/ 525 h 1995"/>
                <a:gd name="T46" fmla="*/ 848 w 3148"/>
                <a:gd name="T47" fmla="*/ 699 h 1995"/>
                <a:gd name="T48" fmla="*/ 2299 w 3148"/>
                <a:gd name="T49" fmla="*/ 273 h 1995"/>
                <a:gd name="T50" fmla="*/ 852 w 3148"/>
                <a:gd name="T51" fmla="*/ 132 h 1995"/>
                <a:gd name="T52" fmla="*/ 785 w 3148"/>
                <a:gd name="T53" fmla="*/ 0 h 1995"/>
                <a:gd name="T54" fmla="*/ 2210 w 3148"/>
                <a:gd name="T55" fmla="*/ 5 h 1995"/>
                <a:gd name="T56" fmla="*/ 2240 w 3148"/>
                <a:gd name="T57" fmla="*/ 22 h 1995"/>
                <a:gd name="T58" fmla="*/ 2422 w 3148"/>
                <a:gd name="T59" fmla="*/ 215 h 1995"/>
                <a:gd name="T60" fmla="*/ 2430 w 3148"/>
                <a:gd name="T61" fmla="*/ 247 h 1995"/>
                <a:gd name="T62" fmla="*/ 2875 w 3148"/>
                <a:gd name="T63" fmla="*/ 305 h 1995"/>
                <a:gd name="T64" fmla="*/ 2954 w 3148"/>
                <a:gd name="T65" fmla="*/ 318 h 1995"/>
                <a:gd name="T66" fmla="*/ 3024 w 3148"/>
                <a:gd name="T67" fmla="*/ 350 h 1995"/>
                <a:gd name="T68" fmla="*/ 3081 w 3148"/>
                <a:gd name="T69" fmla="*/ 399 h 1995"/>
                <a:gd name="T70" fmla="*/ 3122 w 3148"/>
                <a:gd name="T71" fmla="*/ 464 h 1995"/>
                <a:gd name="T72" fmla="*/ 3144 w 3148"/>
                <a:gd name="T73" fmla="*/ 539 h 1995"/>
                <a:gd name="T74" fmla="*/ 3148 w 3148"/>
                <a:gd name="T75" fmla="*/ 1722 h 1995"/>
                <a:gd name="T76" fmla="*/ 3137 w 3148"/>
                <a:gd name="T77" fmla="*/ 1800 h 1995"/>
                <a:gd name="T78" fmla="*/ 3103 w 3148"/>
                <a:gd name="T79" fmla="*/ 1870 h 1995"/>
                <a:gd name="T80" fmla="*/ 3054 w 3148"/>
                <a:gd name="T81" fmla="*/ 1927 h 1995"/>
                <a:gd name="T82" fmla="*/ 2990 w 3148"/>
                <a:gd name="T83" fmla="*/ 1969 h 1995"/>
                <a:gd name="T84" fmla="*/ 2915 w 3148"/>
                <a:gd name="T85" fmla="*/ 1991 h 1995"/>
                <a:gd name="T86" fmla="*/ 272 w 3148"/>
                <a:gd name="T87" fmla="*/ 1995 h 1995"/>
                <a:gd name="T88" fmla="*/ 194 w 3148"/>
                <a:gd name="T89" fmla="*/ 1982 h 1995"/>
                <a:gd name="T90" fmla="*/ 124 w 3148"/>
                <a:gd name="T91" fmla="*/ 1950 h 1995"/>
                <a:gd name="T92" fmla="*/ 67 w 3148"/>
                <a:gd name="T93" fmla="*/ 1901 h 1995"/>
                <a:gd name="T94" fmla="*/ 26 w 3148"/>
                <a:gd name="T95" fmla="*/ 1837 h 1995"/>
                <a:gd name="T96" fmla="*/ 3 w 3148"/>
                <a:gd name="T97" fmla="*/ 1761 h 1995"/>
                <a:gd name="T98" fmla="*/ 0 w 3148"/>
                <a:gd name="T99" fmla="*/ 579 h 1995"/>
                <a:gd name="T100" fmla="*/ 11 w 3148"/>
                <a:gd name="T101" fmla="*/ 500 h 1995"/>
                <a:gd name="T102" fmla="*/ 44 w 3148"/>
                <a:gd name="T103" fmla="*/ 430 h 1995"/>
                <a:gd name="T104" fmla="*/ 94 w 3148"/>
                <a:gd name="T105" fmla="*/ 373 h 1995"/>
                <a:gd name="T106" fmla="*/ 157 w 3148"/>
                <a:gd name="T107" fmla="*/ 331 h 1995"/>
                <a:gd name="T108" fmla="*/ 233 w 3148"/>
                <a:gd name="T109" fmla="*/ 309 h 1995"/>
                <a:gd name="T110" fmla="*/ 719 w 3148"/>
                <a:gd name="T111" fmla="*/ 305 h 1995"/>
                <a:gd name="T112" fmla="*/ 723 w 3148"/>
                <a:gd name="T113" fmla="*/ 45 h 1995"/>
                <a:gd name="T114" fmla="*/ 747 w 3148"/>
                <a:gd name="T115" fmla="*/ 13 h 1995"/>
                <a:gd name="T116" fmla="*/ 785 w 3148"/>
                <a:gd name="T117" fmla="*/ 0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48" h="1995">
                  <a:moveTo>
                    <a:pt x="272" y="525"/>
                  </a:moveTo>
                  <a:lnTo>
                    <a:pt x="256" y="528"/>
                  </a:lnTo>
                  <a:lnTo>
                    <a:pt x="241" y="535"/>
                  </a:lnTo>
                  <a:lnTo>
                    <a:pt x="230" y="548"/>
                  </a:lnTo>
                  <a:lnTo>
                    <a:pt x="223" y="562"/>
                  </a:lnTo>
                  <a:lnTo>
                    <a:pt x="219" y="579"/>
                  </a:lnTo>
                  <a:lnTo>
                    <a:pt x="219" y="1722"/>
                  </a:lnTo>
                  <a:lnTo>
                    <a:pt x="223" y="1738"/>
                  </a:lnTo>
                  <a:lnTo>
                    <a:pt x="230" y="1753"/>
                  </a:lnTo>
                  <a:lnTo>
                    <a:pt x="241" y="1765"/>
                  </a:lnTo>
                  <a:lnTo>
                    <a:pt x="256" y="1772"/>
                  </a:lnTo>
                  <a:lnTo>
                    <a:pt x="272" y="1775"/>
                  </a:lnTo>
                  <a:lnTo>
                    <a:pt x="2875" y="1775"/>
                  </a:lnTo>
                  <a:lnTo>
                    <a:pt x="2892" y="1772"/>
                  </a:lnTo>
                  <a:lnTo>
                    <a:pt x="2907" y="1765"/>
                  </a:lnTo>
                  <a:lnTo>
                    <a:pt x="2918" y="1753"/>
                  </a:lnTo>
                  <a:lnTo>
                    <a:pt x="2925" y="1738"/>
                  </a:lnTo>
                  <a:lnTo>
                    <a:pt x="2928" y="1722"/>
                  </a:lnTo>
                  <a:lnTo>
                    <a:pt x="2928" y="1722"/>
                  </a:lnTo>
                  <a:lnTo>
                    <a:pt x="2928" y="579"/>
                  </a:lnTo>
                  <a:lnTo>
                    <a:pt x="2925" y="562"/>
                  </a:lnTo>
                  <a:lnTo>
                    <a:pt x="2918" y="548"/>
                  </a:lnTo>
                  <a:lnTo>
                    <a:pt x="2907" y="535"/>
                  </a:lnTo>
                  <a:lnTo>
                    <a:pt x="2892" y="528"/>
                  </a:lnTo>
                  <a:lnTo>
                    <a:pt x="2875" y="525"/>
                  </a:lnTo>
                  <a:lnTo>
                    <a:pt x="2429" y="525"/>
                  </a:lnTo>
                  <a:lnTo>
                    <a:pt x="2428" y="682"/>
                  </a:lnTo>
                  <a:lnTo>
                    <a:pt x="2428" y="766"/>
                  </a:lnTo>
                  <a:lnTo>
                    <a:pt x="2425" y="787"/>
                  </a:lnTo>
                  <a:lnTo>
                    <a:pt x="2416" y="805"/>
                  </a:lnTo>
                  <a:lnTo>
                    <a:pt x="2403" y="818"/>
                  </a:lnTo>
                  <a:lnTo>
                    <a:pt x="2385" y="828"/>
                  </a:lnTo>
                  <a:lnTo>
                    <a:pt x="2366" y="833"/>
                  </a:lnTo>
                  <a:lnTo>
                    <a:pt x="2364" y="833"/>
                  </a:lnTo>
                  <a:lnTo>
                    <a:pt x="2362" y="833"/>
                  </a:lnTo>
                  <a:lnTo>
                    <a:pt x="785" y="831"/>
                  </a:lnTo>
                  <a:lnTo>
                    <a:pt x="782" y="831"/>
                  </a:lnTo>
                  <a:lnTo>
                    <a:pt x="764" y="828"/>
                  </a:lnTo>
                  <a:lnTo>
                    <a:pt x="749" y="822"/>
                  </a:lnTo>
                  <a:lnTo>
                    <a:pt x="736" y="811"/>
                  </a:lnTo>
                  <a:lnTo>
                    <a:pt x="726" y="799"/>
                  </a:lnTo>
                  <a:lnTo>
                    <a:pt x="720" y="784"/>
                  </a:lnTo>
                  <a:lnTo>
                    <a:pt x="717" y="774"/>
                  </a:lnTo>
                  <a:lnTo>
                    <a:pt x="716" y="764"/>
                  </a:lnTo>
                  <a:lnTo>
                    <a:pt x="718" y="525"/>
                  </a:lnTo>
                  <a:lnTo>
                    <a:pt x="272" y="525"/>
                  </a:lnTo>
                  <a:close/>
                  <a:moveTo>
                    <a:pt x="852" y="132"/>
                  </a:moveTo>
                  <a:lnTo>
                    <a:pt x="848" y="699"/>
                  </a:lnTo>
                  <a:lnTo>
                    <a:pt x="2296" y="701"/>
                  </a:lnTo>
                  <a:lnTo>
                    <a:pt x="2299" y="273"/>
                  </a:lnTo>
                  <a:lnTo>
                    <a:pt x="2165" y="134"/>
                  </a:lnTo>
                  <a:lnTo>
                    <a:pt x="852" y="132"/>
                  </a:lnTo>
                  <a:close/>
                  <a:moveTo>
                    <a:pt x="785" y="0"/>
                  </a:moveTo>
                  <a:lnTo>
                    <a:pt x="785" y="0"/>
                  </a:lnTo>
                  <a:lnTo>
                    <a:pt x="2193" y="3"/>
                  </a:lnTo>
                  <a:lnTo>
                    <a:pt x="2210" y="5"/>
                  </a:lnTo>
                  <a:lnTo>
                    <a:pt x="2226" y="11"/>
                  </a:lnTo>
                  <a:lnTo>
                    <a:pt x="2240" y="22"/>
                  </a:lnTo>
                  <a:lnTo>
                    <a:pt x="2413" y="200"/>
                  </a:lnTo>
                  <a:lnTo>
                    <a:pt x="2422" y="215"/>
                  </a:lnTo>
                  <a:lnTo>
                    <a:pt x="2429" y="230"/>
                  </a:lnTo>
                  <a:lnTo>
                    <a:pt x="2430" y="247"/>
                  </a:lnTo>
                  <a:lnTo>
                    <a:pt x="2430" y="305"/>
                  </a:lnTo>
                  <a:lnTo>
                    <a:pt x="2875" y="305"/>
                  </a:lnTo>
                  <a:lnTo>
                    <a:pt x="2915" y="309"/>
                  </a:lnTo>
                  <a:lnTo>
                    <a:pt x="2954" y="318"/>
                  </a:lnTo>
                  <a:lnTo>
                    <a:pt x="2990" y="331"/>
                  </a:lnTo>
                  <a:lnTo>
                    <a:pt x="3024" y="350"/>
                  </a:lnTo>
                  <a:lnTo>
                    <a:pt x="3054" y="373"/>
                  </a:lnTo>
                  <a:lnTo>
                    <a:pt x="3081" y="399"/>
                  </a:lnTo>
                  <a:lnTo>
                    <a:pt x="3103" y="430"/>
                  </a:lnTo>
                  <a:lnTo>
                    <a:pt x="3122" y="464"/>
                  </a:lnTo>
                  <a:lnTo>
                    <a:pt x="3137" y="500"/>
                  </a:lnTo>
                  <a:lnTo>
                    <a:pt x="3144" y="539"/>
                  </a:lnTo>
                  <a:lnTo>
                    <a:pt x="3148" y="579"/>
                  </a:lnTo>
                  <a:lnTo>
                    <a:pt x="3148" y="1722"/>
                  </a:lnTo>
                  <a:lnTo>
                    <a:pt x="3144" y="1761"/>
                  </a:lnTo>
                  <a:lnTo>
                    <a:pt x="3137" y="1800"/>
                  </a:lnTo>
                  <a:lnTo>
                    <a:pt x="3122" y="1837"/>
                  </a:lnTo>
                  <a:lnTo>
                    <a:pt x="3103" y="1870"/>
                  </a:lnTo>
                  <a:lnTo>
                    <a:pt x="3081" y="1901"/>
                  </a:lnTo>
                  <a:lnTo>
                    <a:pt x="3054" y="1927"/>
                  </a:lnTo>
                  <a:lnTo>
                    <a:pt x="3024" y="1950"/>
                  </a:lnTo>
                  <a:lnTo>
                    <a:pt x="2990" y="1969"/>
                  </a:lnTo>
                  <a:lnTo>
                    <a:pt x="2954" y="1982"/>
                  </a:lnTo>
                  <a:lnTo>
                    <a:pt x="2915" y="1991"/>
                  </a:lnTo>
                  <a:lnTo>
                    <a:pt x="2875" y="1995"/>
                  </a:lnTo>
                  <a:lnTo>
                    <a:pt x="272" y="1995"/>
                  </a:lnTo>
                  <a:lnTo>
                    <a:pt x="233" y="1991"/>
                  </a:lnTo>
                  <a:lnTo>
                    <a:pt x="194" y="1982"/>
                  </a:lnTo>
                  <a:lnTo>
                    <a:pt x="157" y="1969"/>
                  </a:lnTo>
                  <a:lnTo>
                    <a:pt x="124" y="1950"/>
                  </a:lnTo>
                  <a:lnTo>
                    <a:pt x="94" y="1927"/>
                  </a:lnTo>
                  <a:lnTo>
                    <a:pt x="67" y="1901"/>
                  </a:lnTo>
                  <a:lnTo>
                    <a:pt x="44" y="1870"/>
                  </a:lnTo>
                  <a:lnTo>
                    <a:pt x="26" y="1837"/>
                  </a:lnTo>
                  <a:lnTo>
                    <a:pt x="11" y="1800"/>
                  </a:lnTo>
                  <a:lnTo>
                    <a:pt x="3" y="1761"/>
                  </a:lnTo>
                  <a:lnTo>
                    <a:pt x="0" y="1722"/>
                  </a:lnTo>
                  <a:lnTo>
                    <a:pt x="0" y="579"/>
                  </a:lnTo>
                  <a:lnTo>
                    <a:pt x="3" y="539"/>
                  </a:lnTo>
                  <a:lnTo>
                    <a:pt x="11" y="500"/>
                  </a:lnTo>
                  <a:lnTo>
                    <a:pt x="26" y="464"/>
                  </a:lnTo>
                  <a:lnTo>
                    <a:pt x="44" y="430"/>
                  </a:lnTo>
                  <a:lnTo>
                    <a:pt x="67" y="399"/>
                  </a:lnTo>
                  <a:lnTo>
                    <a:pt x="94" y="373"/>
                  </a:lnTo>
                  <a:lnTo>
                    <a:pt x="124" y="350"/>
                  </a:lnTo>
                  <a:lnTo>
                    <a:pt x="157" y="331"/>
                  </a:lnTo>
                  <a:lnTo>
                    <a:pt x="194" y="318"/>
                  </a:lnTo>
                  <a:lnTo>
                    <a:pt x="233" y="309"/>
                  </a:lnTo>
                  <a:lnTo>
                    <a:pt x="272" y="305"/>
                  </a:lnTo>
                  <a:lnTo>
                    <a:pt x="719" y="305"/>
                  </a:lnTo>
                  <a:lnTo>
                    <a:pt x="720" y="66"/>
                  </a:lnTo>
                  <a:lnTo>
                    <a:pt x="723" y="45"/>
                  </a:lnTo>
                  <a:lnTo>
                    <a:pt x="732" y="27"/>
                  </a:lnTo>
                  <a:lnTo>
                    <a:pt x="747" y="13"/>
                  </a:lnTo>
                  <a:lnTo>
                    <a:pt x="765" y="4"/>
                  </a:lnTo>
                  <a:lnTo>
                    <a:pt x="7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Icon Element"/>
            <p:cNvSpPr>
              <a:spLocks noChangeAspect="1"/>
            </p:cNvSpPr>
            <p:nvPr/>
          </p:nvSpPr>
          <p:spPr bwMode="auto">
            <a:xfrm>
              <a:off x="163" y="380"/>
              <a:ext cx="129" cy="11"/>
            </a:xfrm>
            <a:custGeom>
              <a:avLst/>
              <a:gdLst>
                <a:gd name="T0" fmla="*/ 45 w 1031"/>
                <a:gd name="T1" fmla="*/ 0 h 88"/>
                <a:gd name="T2" fmla="*/ 987 w 1031"/>
                <a:gd name="T3" fmla="*/ 0 h 88"/>
                <a:gd name="T4" fmla="*/ 1000 w 1031"/>
                <a:gd name="T5" fmla="*/ 3 h 88"/>
                <a:gd name="T6" fmla="*/ 1012 w 1031"/>
                <a:gd name="T7" fmla="*/ 9 h 88"/>
                <a:gd name="T8" fmla="*/ 1022 w 1031"/>
                <a:gd name="T9" fmla="*/ 19 h 88"/>
                <a:gd name="T10" fmla="*/ 1029 w 1031"/>
                <a:gd name="T11" fmla="*/ 31 h 88"/>
                <a:gd name="T12" fmla="*/ 1031 w 1031"/>
                <a:gd name="T13" fmla="*/ 44 h 88"/>
                <a:gd name="T14" fmla="*/ 1029 w 1031"/>
                <a:gd name="T15" fmla="*/ 58 h 88"/>
                <a:gd name="T16" fmla="*/ 1022 w 1031"/>
                <a:gd name="T17" fmla="*/ 71 h 88"/>
                <a:gd name="T18" fmla="*/ 1012 w 1031"/>
                <a:gd name="T19" fmla="*/ 79 h 88"/>
                <a:gd name="T20" fmla="*/ 1000 w 1031"/>
                <a:gd name="T21" fmla="*/ 86 h 88"/>
                <a:gd name="T22" fmla="*/ 987 w 1031"/>
                <a:gd name="T23" fmla="*/ 88 h 88"/>
                <a:gd name="T24" fmla="*/ 45 w 1031"/>
                <a:gd name="T25" fmla="*/ 88 h 88"/>
                <a:gd name="T26" fmla="*/ 31 w 1031"/>
                <a:gd name="T27" fmla="*/ 86 h 88"/>
                <a:gd name="T28" fmla="*/ 19 w 1031"/>
                <a:gd name="T29" fmla="*/ 79 h 88"/>
                <a:gd name="T30" fmla="*/ 9 w 1031"/>
                <a:gd name="T31" fmla="*/ 71 h 88"/>
                <a:gd name="T32" fmla="*/ 3 w 1031"/>
                <a:gd name="T33" fmla="*/ 58 h 88"/>
                <a:gd name="T34" fmla="*/ 0 w 1031"/>
                <a:gd name="T35" fmla="*/ 44 h 88"/>
                <a:gd name="T36" fmla="*/ 3 w 1031"/>
                <a:gd name="T37" fmla="*/ 31 h 88"/>
                <a:gd name="T38" fmla="*/ 9 w 1031"/>
                <a:gd name="T39" fmla="*/ 19 h 88"/>
                <a:gd name="T40" fmla="*/ 19 w 1031"/>
                <a:gd name="T41" fmla="*/ 9 h 88"/>
                <a:gd name="T42" fmla="*/ 31 w 1031"/>
                <a:gd name="T43" fmla="*/ 3 h 88"/>
                <a:gd name="T44" fmla="*/ 45 w 1031"/>
                <a:gd name="T4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31" h="88">
                  <a:moveTo>
                    <a:pt x="45" y="0"/>
                  </a:moveTo>
                  <a:lnTo>
                    <a:pt x="987" y="0"/>
                  </a:lnTo>
                  <a:lnTo>
                    <a:pt x="1000" y="3"/>
                  </a:lnTo>
                  <a:lnTo>
                    <a:pt x="1012" y="9"/>
                  </a:lnTo>
                  <a:lnTo>
                    <a:pt x="1022" y="19"/>
                  </a:lnTo>
                  <a:lnTo>
                    <a:pt x="1029" y="31"/>
                  </a:lnTo>
                  <a:lnTo>
                    <a:pt x="1031" y="44"/>
                  </a:lnTo>
                  <a:lnTo>
                    <a:pt x="1029" y="58"/>
                  </a:lnTo>
                  <a:lnTo>
                    <a:pt x="1022" y="71"/>
                  </a:lnTo>
                  <a:lnTo>
                    <a:pt x="1012" y="79"/>
                  </a:lnTo>
                  <a:lnTo>
                    <a:pt x="1000" y="86"/>
                  </a:lnTo>
                  <a:lnTo>
                    <a:pt x="987" y="88"/>
                  </a:lnTo>
                  <a:lnTo>
                    <a:pt x="45" y="88"/>
                  </a:lnTo>
                  <a:lnTo>
                    <a:pt x="31" y="86"/>
                  </a:lnTo>
                  <a:lnTo>
                    <a:pt x="19" y="79"/>
                  </a:lnTo>
                  <a:lnTo>
                    <a:pt x="9" y="71"/>
                  </a:lnTo>
                  <a:lnTo>
                    <a:pt x="3" y="58"/>
                  </a:lnTo>
                  <a:lnTo>
                    <a:pt x="0" y="44"/>
                  </a:lnTo>
                  <a:lnTo>
                    <a:pt x="3" y="31"/>
                  </a:lnTo>
                  <a:lnTo>
                    <a:pt x="9" y="19"/>
                  </a:lnTo>
                  <a:lnTo>
                    <a:pt x="19" y="9"/>
                  </a:lnTo>
                  <a:lnTo>
                    <a:pt x="31" y="3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Icon Element"/>
            <p:cNvSpPr>
              <a:spLocks noChangeAspect="1"/>
            </p:cNvSpPr>
            <p:nvPr/>
          </p:nvSpPr>
          <p:spPr bwMode="auto">
            <a:xfrm>
              <a:off x="163" y="347"/>
              <a:ext cx="129" cy="11"/>
            </a:xfrm>
            <a:custGeom>
              <a:avLst/>
              <a:gdLst>
                <a:gd name="T0" fmla="*/ 45 w 1031"/>
                <a:gd name="T1" fmla="*/ 0 h 88"/>
                <a:gd name="T2" fmla="*/ 987 w 1031"/>
                <a:gd name="T3" fmla="*/ 0 h 88"/>
                <a:gd name="T4" fmla="*/ 1000 w 1031"/>
                <a:gd name="T5" fmla="*/ 2 h 88"/>
                <a:gd name="T6" fmla="*/ 1012 w 1031"/>
                <a:gd name="T7" fmla="*/ 9 h 88"/>
                <a:gd name="T8" fmla="*/ 1022 w 1031"/>
                <a:gd name="T9" fmla="*/ 17 h 88"/>
                <a:gd name="T10" fmla="*/ 1029 w 1031"/>
                <a:gd name="T11" fmla="*/ 30 h 88"/>
                <a:gd name="T12" fmla="*/ 1031 w 1031"/>
                <a:gd name="T13" fmla="*/ 44 h 88"/>
                <a:gd name="T14" fmla="*/ 1029 w 1031"/>
                <a:gd name="T15" fmla="*/ 57 h 88"/>
                <a:gd name="T16" fmla="*/ 1022 w 1031"/>
                <a:gd name="T17" fmla="*/ 69 h 88"/>
                <a:gd name="T18" fmla="*/ 1012 w 1031"/>
                <a:gd name="T19" fmla="*/ 79 h 88"/>
                <a:gd name="T20" fmla="*/ 1000 w 1031"/>
                <a:gd name="T21" fmla="*/ 85 h 88"/>
                <a:gd name="T22" fmla="*/ 987 w 1031"/>
                <a:gd name="T23" fmla="*/ 88 h 88"/>
                <a:gd name="T24" fmla="*/ 45 w 1031"/>
                <a:gd name="T25" fmla="*/ 88 h 88"/>
                <a:gd name="T26" fmla="*/ 31 w 1031"/>
                <a:gd name="T27" fmla="*/ 85 h 88"/>
                <a:gd name="T28" fmla="*/ 19 w 1031"/>
                <a:gd name="T29" fmla="*/ 79 h 88"/>
                <a:gd name="T30" fmla="*/ 9 w 1031"/>
                <a:gd name="T31" fmla="*/ 69 h 88"/>
                <a:gd name="T32" fmla="*/ 3 w 1031"/>
                <a:gd name="T33" fmla="*/ 57 h 88"/>
                <a:gd name="T34" fmla="*/ 0 w 1031"/>
                <a:gd name="T35" fmla="*/ 44 h 88"/>
                <a:gd name="T36" fmla="*/ 3 w 1031"/>
                <a:gd name="T37" fmla="*/ 30 h 88"/>
                <a:gd name="T38" fmla="*/ 9 w 1031"/>
                <a:gd name="T39" fmla="*/ 17 h 88"/>
                <a:gd name="T40" fmla="*/ 19 w 1031"/>
                <a:gd name="T41" fmla="*/ 9 h 88"/>
                <a:gd name="T42" fmla="*/ 31 w 1031"/>
                <a:gd name="T43" fmla="*/ 2 h 88"/>
                <a:gd name="T44" fmla="*/ 45 w 1031"/>
                <a:gd name="T4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31" h="88">
                  <a:moveTo>
                    <a:pt x="45" y="0"/>
                  </a:moveTo>
                  <a:lnTo>
                    <a:pt x="987" y="0"/>
                  </a:lnTo>
                  <a:lnTo>
                    <a:pt x="1000" y="2"/>
                  </a:lnTo>
                  <a:lnTo>
                    <a:pt x="1012" y="9"/>
                  </a:lnTo>
                  <a:lnTo>
                    <a:pt x="1022" y="17"/>
                  </a:lnTo>
                  <a:lnTo>
                    <a:pt x="1029" y="30"/>
                  </a:lnTo>
                  <a:lnTo>
                    <a:pt x="1031" y="44"/>
                  </a:lnTo>
                  <a:lnTo>
                    <a:pt x="1029" y="57"/>
                  </a:lnTo>
                  <a:lnTo>
                    <a:pt x="1022" y="69"/>
                  </a:lnTo>
                  <a:lnTo>
                    <a:pt x="1012" y="79"/>
                  </a:lnTo>
                  <a:lnTo>
                    <a:pt x="1000" y="85"/>
                  </a:lnTo>
                  <a:lnTo>
                    <a:pt x="987" y="88"/>
                  </a:lnTo>
                  <a:lnTo>
                    <a:pt x="45" y="88"/>
                  </a:lnTo>
                  <a:lnTo>
                    <a:pt x="31" y="85"/>
                  </a:lnTo>
                  <a:lnTo>
                    <a:pt x="19" y="79"/>
                  </a:lnTo>
                  <a:lnTo>
                    <a:pt x="9" y="69"/>
                  </a:lnTo>
                  <a:lnTo>
                    <a:pt x="3" y="57"/>
                  </a:lnTo>
                  <a:lnTo>
                    <a:pt x="0" y="44"/>
                  </a:lnTo>
                  <a:lnTo>
                    <a:pt x="3" y="30"/>
                  </a:lnTo>
                  <a:lnTo>
                    <a:pt x="9" y="17"/>
                  </a:lnTo>
                  <a:lnTo>
                    <a:pt x="19" y="9"/>
                  </a:lnTo>
                  <a:lnTo>
                    <a:pt x="31" y="2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Icon Element"/>
            <p:cNvSpPr>
              <a:spLocks noChangeAspect="1"/>
            </p:cNvSpPr>
            <p:nvPr/>
          </p:nvSpPr>
          <p:spPr bwMode="auto">
            <a:xfrm>
              <a:off x="163" y="314"/>
              <a:ext cx="129" cy="11"/>
            </a:xfrm>
            <a:custGeom>
              <a:avLst/>
              <a:gdLst>
                <a:gd name="T0" fmla="*/ 45 w 1031"/>
                <a:gd name="T1" fmla="*/ 0 h 87"/>
                <a:gd name="T2" fmla="*/ 987 w 1031"/>
                <a:gd name="T3" fmla="*/ 0 h 87"/>
                <a:gd name="T4" fmla="*/ 1000 w 1031"/>
                <a:gd name="T5" fmla="*/ 2 h 87"/>
                <a:gd name="T6" fmla="*/ 1012 w 1031"/>
                <a:gd name="T7" fmla="*/ 7 h 87"/>
                <a:gd name="T8" fmla="*/ 1022 w 1031"/>
                <a:gd name="T9" fmla="*/ 17 h 87"/>
                <a:gd name="T10" fmla="*/ 1029 w 1031"/>
                <a:gd name="T11" fmla="*/ 30 h 87"/>
                <a:gd name="T12" fmla="*/ 1031 w 1031"/>
                <a:gd name="T13" fmla="*/ 43 h 87"/>
                <a:gd name="T14" fmla="*/ 1029 w 1031"/>
                <a:gd name="T15" fmla="*/ 57 h 87"/>
                <a:gd name="T16" fmla="*/ 1022 w 1031"/>
                <a:gd name="T17" fmla="*/ 69 h 87"/>
                <a:gd name="T18" fmla="*/ 1012 w 1031"/>
                <a:gd name="T19" fmla="*/ 78 h 87"/>
                <a:gd name="T20" fmla="*/ 1000 w 1031"/>
                <a:gd name="T21" fmla="*/ 85 h 87"/>
                <a:gd name="T22" fmla="*/ 987 w 1031"/>
                <a:gd name="T23" fmla="*/ 87 h 87"/>
                <a:gd name="T24" fmla="*/ 45 w 1031"/>
                <a:gd name="T25" fmla="*/ 87 h 87"/>
                <a:gd name="T26" fmla="*/ 31 w 1031"/>
                <a:gd name="T27" fmla="*/ 85 h 87"/>
                <a:gd name="T28" fmla="*/ 19 w 1031"/>
                <a:gd name="T29" fmla="*/ 78 h 87"/>
                <a:gd name="T30" fmla="*/ 9 w 1031"/>
                <a:gd name="T31" fmla="*/ 69 h 87"/>
                <a:gd name="T32" fmla="*/ 3 w 1031"/>
                <a:gd name="T33" fmla="*/ 57 h 87"/>
                <a:gd name="T34" fmla="*/ 0 w 1031"/>
                <a:gd name="T35" fmla="*/ 43 h 87"/>
                <a:gd name="T36" fmla="*/ 3 w 1031"/>
                <a:gd name="T37" fmla="*/ 30 h 87"/>
                <a:gd name="T38" fmla="*/ 9 w 1031"/>
                <a:gd name="T39" fmla="*/ 17 h 87"/>
                <a:gd name="T40" fmla="*/ 19 w 1031"/>
                <a:gd name="T41" fmla="*/ 7 h 87"/>
                <a:gd name="T42" fmla="*/ 31 w 1031"/>
                <a:gd name="T43" fmla="*/ 2 h 87"/>
                <a:gd name="T44" fmla="*/ 45 w 1031"/>
                <a:gd name="T4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31" h="87">
                  <a:moveTo>
                    <a:pt x="45" y="0"/>
                  </a:moveTo>
                  <a:lnTo>
                    <a:pt x="987" y="0"/>
                  </a:lnTo>
                  <a:lnTo>
                    <a:pt x="1000" y="2"/>
                  </a:lnTo>
                  <a:lnTo>
                    <a:pt x="1012" y="7"/>
                  </a:lnTo>
                  <a:lnTo>
                    <a:pt x="1022" y="17"/>
                  </a:lnTo>
                  <a:lnTo>
                    <a:pt x="1029" y="30"/>
                  </a:lnTo>
                  <a:lnTo>
                    <a:pt x="1031" y="43"/>
                  </a:lnTo>
                  <a:lnTo>
                    <a:pt x="1029" y="57"/>
                  </a:lnTo>
                  <a:lnTo>
                    <a:pt x="1022" y="69"/>
                  </a:lnTo>
                  <a:lnTo>
                    <a:pt x="1012" y="78"/>
                  </a:lnTo>
                  <a:lnTo>
                    <a:pt x="1000" y="85"/>
                  </a:lnTo>
                  <a:lnTo>
                    <a:pt x="987" y="87"/>
                  </a:lnTo>
                  <a:lnTo>
                    <a:pt x="45" y="87"/>
                  </a:lnTo>
                  <a:lnTo>
                    <a:pt x="31" y="85"/>
                  </a:lnTo>
                  <a:lnTo>
                    <a:pt x="19" y="78"/>
                  </a:lnTo>
                  <a:lnTo>
                    <a:pt x="9" y="69"/>
                  </a:lnTo>
                  <a:lnTo>
                    <a:pt x="3" y="57"/>
                  </a:lnTo>
                  <a:lnTo>
                    <a:pt x="0" y="43"/>
                  </a:lnTo>
                  <a:lnTo>
                    <a:pt x="3" y="30"/>
                  </a:lnTo>
                  <a:lnTo>
                    <a:pt x="9" y="17"/>
                  </a:lnTo>
                  <a:lnTo>
                    <a:pt x="19" y="7"/>
                  </a:lnTo>
                  <a:lnTo>
                    <a:pt x="31" y="2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Icon Element"/>
            <p:cNvSpPr>
              <a:spLocks noChangeAspect="1" noChangeArrowheads="1"/>
            </p:cNvSpPr>
            <p:nvPr/>
          </p:nvSpPr>
          <p:spPr bwMode="auto">
            <a:xfrm>
              <a:off x="179" y="202"/>
              <a:ext cx="102" cy="37"/>
            </a:xfrm>
            <a:prstGeom prst="rect">
              <a:avLst/>
            </a:prstGeom>
            <a:grpFill/>
            <a:ln w="0">
              <a:solidFill>
                <a:srgbClr val="00092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Icon Element"/>
            <p:cNvSpPr>
              <a:spLocks noChangeAspect="1"/>
            </p:cNvSpPr>
            <p:nvPr/>
          </p:nvSpPr>
          <p:spPr bwMode="auto">
            <a:xfrm>
              <a:off x="359" y="223"/>
              <a:ext cx="13" cy="13"/>
            </a:xfrm>
            <a:custGeom>
              <a:avLst/>
              <a:gdLst>
                <a:gd name="T0" fmla="*/ 50 w 100"/>
                <a:gd name="T1" fmla="*/ 0 h 101"/>
                <a:gd name="T2" fmla="*/ 65 w 100"/>
                <a:gd name="T3" fmla="*/ 4 h 101"/>
                <a:gd name="T4" fmla="*/ 80 w 100"/>
                <a:gd name="T5" fmla="*/ 10 h 101"/>
                <a:gd name="T6" fmla="*/ 90 w 100"/>
                <a:gd name="T7" fmla="*/ 21 h 101"/>
                <a:gd name="T8" fmla="*/ 97 w 100"/>
                <a:gd name="T9" fmla="*/ 35 h 101"/>
                <a:gd name="T10" fmla="*/ 100 w 100"/>
                <a:gd name="T11" fmla="*/ 51 h 101"/>
                <a:gd name="T12" fmla="*/ 97 w 100"/>
                <a:gd name="T13" fmla="*/ 67 h 101"/>
                <a:gd name="T14" fmla="*/ 90 w 100"/>
                <a:gd name="T15" fmla="*/ 80 h 101"/>
                <a:gd name="T16" fmla="*/ 80 w 100"/>
                <a:gd name="T17" fmla="*/ 91 h 101"/>
                <a:gd name="T18" fmla="*/ 65 w 100"/>
                <a:gd name="T19" fmla="*/ 99 h 101"/>
                <a:gd name="T20" fmla="*/ 50 w 100"/>
                <a:gd name="T21" fmla="*/ 101 h 101"/>
                <a:gd name="T22" fmla="*/ 34 w 100"/>
                <a:gd name="T23" fmla="*/ 99 h 101"/>
                <a:gd name="T24" fmla="*/ 20 w 100"/>
                <a:gd name="T25" fmla="*/ 91 h 101"/>
                <a:gd name="T26" fmla="*/ 9 w 100"/>
                <a:gd name="T27" fmla="*/ 80 h 101"/>
                <a:gd name="T28" fmla="*/ 2 w 100"/>
                <a:gd name="T29" fmla="*/ 67 h 101"/>
                <a:gd name="T30" fmla="*/ 0 w 100"/>
                <a:gd name="T31" fmla="*/ 51 h 101"/>
                <a:gd name="T32" fmla="*/ 2 w 100"/>
                <a:gd name="T33" fmla="*/ 35 h 101"/>
                <a:gd name="T34" fmla="*/ 9 w 100"/>
                <a:gd name="T35" fmla="*/ 21 h 101"/>
                <a:gd name="T36" fmla="*/ 20 w 100"/>
                <a:gd name="T37" fmla="*/ 10 h 101"/>
                <a:gd name="T38" fmla="*/ 34 w 100"/>
                <a:gd name="T39" fmla="*/ 4 h 101"/>
                <a:gd name="T40" fmla="*/ 50 w 100"/>
                <a:gd name="T4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01">
                  <a:moveTo>
                    <a:pt x="50" y="0"/>
                  </a:moveTo>
                  <a:lnTo>
                    <a:pt x="65" y="4"/>
                  </a:lnTo>
                  <a:lnTo>
                    <a:pt x="80" y="10"/>
                  </a:lnTo>
                  <a:lnTo>
                    <a:pt x="90" y="21"/>
                  </a:lnTo>
                  <a:lnTo>
                    <a:pt x="97" y="35"/>
                  </a:lnTo>
                  <a:lnTo>
                    <a:pt x="100" y="51"/>
                  </a:lnTo>
                  <a:lnTo>
                    <a:pt x="97" y="67"/>
                  </a:lnTo>
                  <a:lnTo>
                    <a:pt x="90" y="80"/>
                  </a:lnTo>
                  <a:lnTo>
                    <a:pt x="80" y="91"/>
                  </a:lnTo>
                  <a:lnTo>
                    <a:pt x="65" y="99"/>
                  </a:lnTo>
                  <a:lnTo>
                    <a:pt x="50" y="101"/>
                  </a:lnTo>
                  <a:lnTo>
                    <a:pt x="34" y="99"/>
                  </a:lnTo>
                  <a:lnTo>
                    <a:pt x="20" y="91"/>
                  </a:lnTo>
                  <a:lnTo>
                    <a:pt x="9" y="80"/>
                  </a:lnTo>
                  <a:lnTo>
                    <a:pt x="2" y="67"/>
                  </a:lnTo>
                  <a:lnTo>
                    <a:pt x="0" y="51"/>
                  </a:lnTo>
                  <a:lnTo>
                    <a:pt x="2" y="35"/>
                  </a:lnTo>
                  <a:lnTo>
                    <a:pt x="9" y="21"/>
                  </a:lnTo>
                  <a:lnTo>
                    <a:pt x="20" y="10"/>
                  </a:lnTo>
                  <a:lnTo>
                    <a:pt x="34" y="4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7967185" y="3879230"/>
            <a:ext cx="1484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print design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93" name="Rectangle 92">
            <a:hlinkClick r:id="rId21" tooltip="Visit us online to get a stunning presentation for you"/>
            <a:hlinkHover r:id="" action="ppaction://noaction" highlightClick="1"/>
          </p:cNvPr>
          <p:cNvSpPr/>
          <p:nvPr/>
        </p:nvSpPr>
        <p:spPr>
          <a:xfrm>
            <a:off x="869209" y="2579914"/>
            <a:ext cx="1723217" cy="1850572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>
            <a:hlinkClick r:id="rId22" tooltip="Visit us online to try other Microsoft Office add-ins or get a custom one developed"/>
            <a:hlinkHover r:id="" action="ppaction://noaction" highlightClick="1"/>
          </p:cNvPr>
          <p:cNvSpPr/>
          <p:nvPr/>
        </p:nvSpPr>
        <p:spPr>
          <a:xfrm>
            <a:off x="2620518" y="2579914"/>
            <a:ext cx="1723217" cy="1850572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hlinkClick r:id="rId23" tooltip="Visit us online for your e-learning needs"/>
            <a:hlinkHover r:id="" action="ppaction://noaction" highlightClick="1"/>
          </p:cNvPr>
          <p:cNvSpPr/>
          <p:nvPr/>
        </p:nvSpPr>
        <p:spPr>
          <a:xfrm>
            <a:off x="4363375" y="2579914"/>
            <a:ext cx="1723217" cy="1850572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>
            <a:hlinkClick r:id="rId24" tooltip="Visit us online for your website design needs"/>
            <a:hlinkHover r:id="" action="ppaction://noaction" highlightClick="1"/>
          </p:cNvPr>
          <p:cNvSpPr/>
          <p:nvPr/>
        </p:nvSpPr>
        <p:spPr>
          <a:xfrm>
            <a:off x="6113107" y="2579914"/>
            <a:ext cx="1723217" cy="1850572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>
            <a:hlinkClick r:id="rId25" tooltip="Visit us online for your print collaterals design"/>
            <a:hlinkHover r:id="" action="ppaction://noaction" highlightClick="1"/>
          </p:cNvPr>
          <p:cNvSpPr/>
          <p:nvPr/>
        </p:nvSpPr>
        <p:spPr>
          <a:xfrm>
            <a:off x="7844698" y="2584410"/>
            <a:ext cx="1723217" cy="1850572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hlinkClick r:id="rId26" tooltip="Visit us online for your presentation training needs"/>
            <a:hlinkHover r:id="" action="ppaction://noaction" highlightClick="1"/>
          </p:cNvPr>
          <p:cNvSpPr/>
          <p:nvPr/>
        </p:nvSpPr>
        <p:spPr>
          <a:xfrm>
            <a:off x="9586857" y="2584410"/>
            <a:ext cx="1723217" cy="1850572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5" name="ActivePrez Menu"/>
          <p:cNvGrpSpPr/>
          <p:nvPr>
            <p:custDataLst>
              <p:tags r:id="rId1"/>
            </p:custDataLst>
          </p:nvPr>
        </p:nvGrpSpPr>
        <p:grpSpPr>
          <a:xfrm>
            <a:off x="304800" y="246220"/>
            <a:ext cx="10145486" cy="257889"/>
            <a:chOff x="304800" y="246220"/>
            <a:chExt cx="10145486" cy="257889"/>
          </a:xfrm>
        </p:grpSpPr>
        <p:sp>
          <p:nvSpPr>
            <p:cNvPr id="128" name="ActivePrez - Level 1 Bar"/>
            <p:cNvSpPr/>
            <p:nvPr>
              <p:custDataLst>
                <p:tags r:id="rId4"/>
              </p:custDataLst>
            </p:nvPr>
          </p:nvSpPr>
          <p:spPr>
            <a:xfrm>
              <a:off x="304800" y="250108"/>
              <a:ext cx="10145486" cy="2540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ActivePrez - Level 1 Inactive Text">
              <a:hlinkClick r:id="" action="ppaction://hlinkshowjump?jump=previousslide" tooltip="Go to the previous slide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304800" y="250109"/>
              <a:ext cx="253596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«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0" name="ActivePrez - Level 1 Separator"/>
            <p:cNvSpPr/>
            <p:nvPr>
              <p:custDataLst>
                <p:tags r:id="rId6"/>
              </p:custDataLst>
            </p:nvPr>
          </p:nvSpPr>
          <p:spPr>
            <a:xfrm>
              <a:off x="55839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131" name="ActivePrez - Level 1 Inactive Text">
              <a:hlinkClick r:id="rId27" action="ppaction://hlinksldjump" tooltip="Go to this slide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634596" y="250109"/>
              <a:ext cx="42191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Title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2" name="ActivePrez - Level 1 Separator"/>
            <p:cNvSpPr/>
            <p:nvPr>
              <p:custDataLst>
                <p:tags r:id="rId8"/>
              </p:custDataLst>
            </p:nvPr>
          </p:nvSpPr>
          <p:spPr>
            <a:xfrm>
              <a:off x="105650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133" name="ActivePrez - Level 1 Inactive Text">
              <a:hlinkClick r:id="rId28" action="ppaction://hlinksldjump" tooltip="Go to this slide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32706" y="250109"/>
              <a:ext cx="68320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Section A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4" name="ActivePrez - Level 1 Separator"/>
            <p:cNvSpPr/>
            <p:nvPr>
              <p:custDataLst>
                <p:tags r:id="rId10"/>
              </p:custDataLst>
            </p:nvPr>
          </p:nvSpPr>
          <p:spPr>
            <a:xfrm>
              <a:off x="181590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135" name="ActivePrez - Level 1 Inactive Text">
              <a:hlinkClick r:id="rId29" action="ppaction://hlinksldjump" tooltip="Go to this slide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892106" y="250109"/>
              <a:ext cx="678391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Section B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6" name="ActivePrez - Level 1 Separator"/>
            <p:cNvSpPr/>
            <p:nvPr>
              <p:custDataLst>
                <p:tags r:id="rId12"/>
              </p:custDataLst>
            </p:nvPr>
          </p:nvSpPr>
          <p:spPr>
            <a:xfrm>
              <a:off x="2570497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137" name="ActivePrez - Level 1 Inactive Text">
              <a:hlinkClick r:id="" action="ppaction://customshow?id=0&amp;return=true" tooltip="Show the 4 slide examples and then return here"/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646697" y="250109"/>
              <a:ext cx="914033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Custom Show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ActivePrez - Level 1 Separator"/>
            <p:cNvSpPr/>
            <p:nvPr>
              <p:custDataLst>
                <p:tags r:id="rId14"/>
              </p:custDataLst>
            </p:nvPr>
          </p:nvSpPr>
          <p:spPr>
            <a:xfrm>
              <a:off x="3560730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139" name="ActivePrez - Level 1 Active Text">
              <a:hlinkClick r:id="rId30" action="ppaction://hlinksldjump" tooltip="Go to this slide"/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636930" y="246220"/>
              <a:ext cx="1109599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Digital Marketing</a:t>
              </a:r>
              <a:endParaRPr lang="en-GB" sz="10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0" name="ActivePrez - Level 1 Separator"/>
            <p:cNvSpPr/>
            <p:nvPr>
              <p:custDataLst>
                <p:tags r:id="rId16"/>
              </p:custDataLst>
            </p:nvPr>
          </p:nvSpPr>
          <p:spPr>
            <a:xfrm>
              <a:off x="4746529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141" name="ActivePrez - Level 1 Inactive Text">
              <a:hlinkClick r:id="rId31" tooltip="Visit us for more free ActivePrez templates"/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822729" y="250109"/>
              <a:ext cx="1127232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ActivePrez Online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2" name="ActivePrez - Level 1 Separator"/>
            <p:cNvSpPr/>
            <p:nvPr>
              <p:custDataLst>
                <p:tags r:id="rId18"/>
              </p:custDataLst>
            </p:nvPr>
          </p:nvSpPr>
          <p:spPr>
            <a:xfrm>
              <a:off x="5949961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143" name="ActivePrez - Level 1 Inactive Text">
              <a:hlinkClick r:id="" action="ppaction://hlinkshowjump?jump=nextslide" tooltip="Go to the next slide"/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026161" y="250109"/>
              <a:ext cx="253596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»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45" name="ActivePrez - Show Button"/>
          <p:cNvGrpSpPr/>
          <p:nvPr>
            <p:custDataLst>
              <p:tags r:id="rId2"/>
            </p:custDataLst>
          </p:nvPr>
        </p:nvGrpSpPr>
        <p:grpSpPr>
          <a:xfrm>
            <a:off x="10657113" y="250109"/>
            <a:ext cx="1534891" cy="506055"/>
            <a:chOff x="10657113" y="250109"/>
            <a:chExt cx="1534891" cy="506055"/>
          </a:xfrm>
        </p:grpSpPr>
        <p:sp useBgFill="1">
          <p:nvSpPr>
            <p:cNvPr id="146" name="Invisible slide background fill"/>
            <p:cNvSpPr/>
            <p:nvPr/>
          </p:nvSpPr>
          <p:spPr>
            <a:xfrm rot="16200000">
              <a:off x="11172504" y="-263337"/>
              <a:ext cx="504112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Menu button"/>
            <p:cNvSpPr/>
            <p:nvPr/>
          </p:nvSpPr>
          <p:spPr>
            <a:xfrm>
              <a:off x="10657113" y="250109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menu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48" name="ActivePrez - Hide Button"/>
          <p:cNvGrpSpPr/>
          <p:nvPr>
            <p:custDataLst>
              <p:tags r:id="rId3"/>
            </p:custDataLst>
          </p:nvPr>
        </p:nvGrpSpPr>
        <p:grpSpPr>
          <a:xfrm>
            <a:off x="10657113" y="252053"/>
            <a:ext cx="1534889" cy="504111"/>
            <a:chOff x="10657112" y="1144970"/>
            <a:chExt cx="1534889" cy="504111"/>
          </a:xfrm>
        </p:grpSpPr>
        <p:sp useBgFill="1">
          <p:nvSpPr>
            <p:cNvPr id="149" name="Invisible slide background fill"/>
            <p:cNvSpPr/>
            <p:nvPr/>
          </p:nvSpPr>
          <p:spPr>
            <a:xfrm rot="16200000">
              <a:off x="11172501" y="629581"/>
              <a:ext cx="504111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Close button"/>
            <p:cNvSpPr/>
            <p:nvPr/>
          </p:nvSpPr>
          <p:spPr>
            <a:xfrm>
              <a:off x="10657112" y="1144970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close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004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1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0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1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2" dur="250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250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8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14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5"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  <p:bldP spid="23" grpId="0"/>
          <p:bldP spid="24" grpId="0"/>
          <p:bldP spid="25" grpId="0"/>
          <p:bldP spid="73" grpId="0" animBg="1"/>
          <p:bldP spid="9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1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2" dur="250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250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8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14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5"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  <p:bldP spid="23" grpId="0"/>
          <p:bldP spid="24" grpId="0"/>
          <p:bldP spid="25" grpId="0"/>
          <p:bldP spid="73" grpId="0" animBg="1"/>
          <p:bldP spid="92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Brochure</a:t>
            </a:r>
            <a:endParaRPr lang="en-GB" dirty="0"/>
          </a:p>
        </p:txBody>
      </p:sp>
      <p:pic>
        <p:nvPicPr>
          <p:cNvPr id="3" name="Picture 38" descr="Digital Marketing Solutions Brochur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16" y="2474260"/>
            <a:ext cx="4711449" cy="387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hlinkClick r:id="rId22" tooltip="Download our PDF brochure"/>
            <a:hlinkHover r:id="" action="ppaction://noaction" highlightClick="1"/>
          </p:cNvPr>
          <p:cNvSpPr/>
          <p:nvPr/>
        </p:nvSpPr>
        <p:spPr>
          <a:xfrm>
            <a:off x="3684493" y="2111189"/>
            <a:ext cx="4834465" cy="4356846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0" name="ActivePrez Menu"/>
          <p:cNvGrpSpPr/>
          <p:nvPr>
            <p:custDataLst>
              <p:tags r:id="rId1"/>
            </p:custDataLst>
          </p:nvPr>
        </p:nvGrpSpPr>
        <p:grpSpPr>
          <a:xfrm>
            <a:off x="304800" y="246220"/>
            <a:ext cx="10145486" cy="257889"/>
            <a:chOff x="304800" y="246220"/>
            <a:chExt cx="10145486" cy="257889"/>
          </a:xfrm>
        </p:grpSpPr>
        <p:sp>
          <p:nvSpPr>
            <p:cNvPr id="34" name="ActivePrez - Level 1 Bar"/>
            <p:cNvSpPr/>
            <p:nvPr>
              <p:custDataLst>
                <p:tags r:id="rId4"/>
              </p:custDataLst>
            </p:nvPr>
          </p:nvSpPr>
          <p:spPr>
            <a:xfrm>
              <a:off x="304800" y="250108"/>
              <a:ext cx="10145486" cy="2540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" name="ActivePrez - Level 1 Inactive Text">
              <a:hlinkClick r:id="" action="ppaction://hlinkshowjump?jump=previousslide" tooltip="Go to the previous slide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304800" y="250109"/>
              <a:ext cx="253596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«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ActivePrez - Level 1 Separator"/>
            <p:cNvSpPr/>
            <p:nvPr>
              <p:custDataLst>
                <p:tags r:id="rId6"/>
              </p:custDataLst>
            </p:nvPr>
          </p:nvSpPr>
          <p:spPr>
            <a:xfrm>
              <a:off x="55839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7" name="ActivePrez - Level 1 Inactive Text">
              <a:hlinkClick r:id="rId23" action="ppaction://hlinksldjump" tooltip="Go to this slide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634596" y="250109"/>
              <a:ext cx="42191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Title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ActivePrez - Level 1 Separator"/>
            <p:cNvSpPr/>
            <p:nvPr>
              <p:custDataLst>
                <p:tags r:id="rId8"/>
              </p:custDataLst>
            </p:nvPr>
          </p:nvSpPr>
          <p:spPr>
            <a:xfrm>
              <a:off x="105650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9" name="ActivePrez - Level 1 Inactive Text">
              <a:hlinkClick r:id="rId24" action="ppaction://hlinksldjump" tooltip="Go to this slide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32706" y="250109"/>
              <a:ext cx="68320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Section A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ActivePrez - Level 1 Separator"/>
            <p:cNvSpPr/>
            <p:nvPr>
              <p:custDataLst>
                <p:tags r:id="rId10"/>
              </p:custDataLst>
            </p:nvPr>
          </p:nvSpPr>
          <p:spPr>
            <a:xfrm>
              <a:off x="181590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41" name="ActivePrez - Level 1 Inactive Text">
              <a:hlinkClick r:id="rId25" action="ppaction://hlinksldjump" tooltip="Go to this slide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892106" y="250109"/>
              <a:ext cx="678391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Section B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ActivePrez - Level 1 Separator"/>
            <p:cNvSpPr/>
            <p:nvPr>
              <p:custDataLst>
                <p:tags r:id="rId12"/>
              </p:custDataLst>
            </p:nvPr>
          </p:nvSpPr>
          <p:spPr>
            <a:xfrm>
              <a:off x="2570497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43" name="ActivePrez - Level 1 Inactive Text">
              <a:hlinkClick r:id="" action="ppaction://customshow?id=0&amp;return=true" tooltip="Show the 4 slide examples and then return here"/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646697" y="250109"/>
              <a:ext cx="914033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Custom Show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ActivePrez - Level 1 Separator"/>
            <p:cNvSpPr/>
            <p:nvPr>
              <p:custDataLst>
                <p:tags r:id="rId14"/>
              </p:custDataLst>
            </p:nvPr>
          </p:nvSpPr>
          <p:spPr>
            <a:xfrm>
              <a:off x="3560730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45" name="ActivePrez - Level 1 Inactive Text">
              <a:hlinkClick r:id="rId26" action="ppaction://hlinksldjump" tooltip="Go to this slide"/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636930" y="250109"/>
              <a:ext cx="1109599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Digital Marketing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ActivePrez - Level 1 Separator"/>
            <p:cNvSpPr/>
            <p:nvPr>
              <p:custDataLst>
                <p:tags r:id="rId16"/>
              </p:custDataLst>
            </p:nvPr>
          </p:nvSpPr>
          <p:spPr>
            <a:xfrm>
              <a:off x="4746529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47" name="ActivePrez - Level 1 Inactive Text">
              <a:hlinkClick r:id="rId27" tooltip="Visit us for more free ActivePrez templates"/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822729" y="250109"/>
              <a:ext cx="1127232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ActivePrez Online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ActivePrez - Level 1 Separator"/>
            <p:cNvSpPr/>
            <p:nvPr>
              <p:custDataLst>
                <p:tags r:id="rId18"/>
              </p:custDataLst>
            </p:nvPr>
          </p:nvSpPr>
          <p:spPr>
            <a:xfrm>
              <a:off x="5949961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49" name="ActivePrez - Level 1 Inactive Text">
              <a:hlinkClick r:id="" action="ppaction://hlinkshowjump?jump=nextslide" tooltip="Go to the next slide"/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026161" y="250109"/>
              <a:ext cx="253596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»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1" name="ActivePrez - Show Button"/>
          <p:cNvGrpSpPr/>
          <p:nvPr>
            <p:custDataLst>
              <p:tags r:id="rId2"/>
            </p:custDataLst>
          </p:nvPr>
        </p:nvGrpSpPr>
        <p:grpSpPr>
          <a:xfrm>
            <a:off x="10657113" y="250109"/>
            <a:ext cx="1534891" cy="506055"/>
            <a:chOff x="10657113" y="250109"/>
            <a:chExt cx="1534891" cy="506055"/>
          </a:xfrm>
        </p:grpSpPr>
        <p:sp useBgFill="1">
          <p:nvSpPr>
            <p:cNvPr id="52" name="Invisible slide background fill"/>
            <p:cNvSpPr/>
            <p:nvPr/>
          </p:nvSpPr>
          <p:spPr>
            <a:xfrm rot="16200000">
              <a:off x="11172504" y="-263337"/>
              <a:ext cx="504112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Menu button"/>
            <p:cNvSpPr/>
            <p:nvPr/>
          </p:nvSpPr>
          <p:spPr>
            <a:xfrm>
              <a:off x="10657113" y="250109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menu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54" name="ActivePrez - Hide Button"/>
          <p:cNvGrpSpPr/>
          <p:nvPr>
            <p:custDataLst>
              <p:tags r:id="rId3"/>
            </p:custDataLst>
          </p:nvPr>
        </p:nvGrpSpPr>
        <p:grpSpPr>
          <a:xfrm>
            <a:off x="10657113" y="252053"/>
            <a:ext cx="1534889" cy="504111"/>
            <a:chOff x="10657112" y="1144970"/>
            <a:chExt cx="1534889" cy="504111"/>
          </a:xfrm>
        </p:grpSpPr>
        <p:sp useBgFill="1">
          <p:nvSpPr>
            <p:cNvPr id="55" name="Invisible slide background fill"/>
            <p:cNvSpPr/>
            <p:nvPr/>
          </p:nvSpPr>
          <p:spPr>
            <a:xfrm rot="16200000">
              <a:off x="11172501" y="629581"/>
              <a:ext cx="504111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Close button"/>
            <p:cNvSpPr/>
            <p:nvPr/>
          </p:nvSpPr>
          <p:spPr>
            <a:xfrm>
              <a:off x="10657112" y="1144970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close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9526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ActivePrez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vePrez - Level 1 Bar"/>
          <p:cNvSpPr/>
          <p:nvPr>
            <p:custDataLst>
              <p:tags r:id="rId2"/>
            </p:custDataLst>
          </p:nvPr>
        </p:nvSpPr>
        <p:spPr>
          <a:xfrm>
            <a:off x="304800" y="250108"/>
            <a:ext cx="10145486" cy="2540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ActivePrez - Level 1 Separator"/>
          <p:cNvSpPr/>
          <p:nvPr>
            <p:custDataLst>
              <p:tags r:id="rId3"/>
            </p:custDataLst>
          </p:nvPr>
        </p:nvSpPr>
        <p:spPr>
          <a:xfrm>
            <a:off x="1863269" y="246220"/>
            <a:ext cx="76200" cy="254000"/>
          </a:xfrm>
          <a:prstGeom prst="rect">
            <a:avLst/>
          </a:prstGeom>
          <a:gradFill>
            <a:gsLst>
              <a:gs pos="0">
                <a:schemeClr val="dk1">
                  <a:tint val="94000"/>
                  <a:satMod val="100000"/>
                  <a:lumMod val="104000"/>
                  <a:alpha val="30000"/>
                </a:schemeClr>
              </a:gs>
              <a:gs pos="69000">
                <a:schemeClr val="dk1">
                  <a:shade val="86000"/>
                  <a:satMod val="130000"/>
                  <a:lumMod val="102000"/>
                  <a:alpha val="30000"/>
                </a:schemeClr>
              </a:gs>
              <a:gs pos="100000">
                <a:schemeClr val="dk1">
                  <a:shade val="72000"/>
                  <a:satMod val="130000"/>
                  <a:lumMod val="100000"/>
                  <a:alpha val="3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Calibri" panose="020F0502020204030204" pitchFamily="34" charset="0"/>
            </a:endParaRPr>
          </a:p>
        </p:txBody>
      </p:sp>
      <p:sp>
        <p:nvSpPr>
          <p:cNvPr id="4" name="ActivePrez - Level 2 Bar"/>
          <p:cNvSpPr/>
          <p:nvPr>
            <p:custDataLst>
              <p:tags r:id="rId4"/>
            </p:custDataLst>
          </p:nvPr>
        </p:nvSpPr>
        <p:spPr>
          <a:xfrm>
            <a:off x="304800" y="504108"/>
            <a:ext cx="10145486" cy="254001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ActivePrez - Level 2 Separator"/>
          <p:cNvSpPr/>
          <p:nvPr>
            <p:custDataLst>
              <p:tags r:id="rId5"/>
            </p:custDataLst>
          </p:nvPr>
        </p:nvSpPr>
        <p:spPr>
          <a:xfrm>
            <a:off x="1863269" y="500220"/>
            <a:ext cx="76200" cy="254000"/>
          </a:xfrm>
          <a:prstGeom prst="rect">
            <a:avLst/>
          </a:prstGeom>
          <a:gradFill>
            <a:gsLst>
              <a:gs pos="0">
                <a:schemeClr val="dk1">
                  <a:tint val="94000"/>
                  <a:satMod val="100000"/>
                  <a:lumMod val="104000"/>
                  <a:alpha val="30000"/>
                </a:schemeClr>
              </a:gs>
              <a:gs pos="69000">
                <a:schemeClr val="dk1">
                  <a:shade val="86000"/>
                  <a:satMod val="130000"/>
                  <a:lumMod val="102000"/>
                  <a:alpha val="30000"/>
                </a:schemeClr>
              </a:gs>
              <a:gs pos="100000">
                <a:schemeClr val="dk1">
                  <a:shade val="72000"/>
                  <a:satMod val="130000"/>
                  <a:lumMod val="100000"/>
                  <a:alpha val="3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</a:endParaRPr>
          </a:p>
        </p:txBody>
      </p:sp>
      <p:sp>
        <p:nvSpPr>
          <p:cNvPr id="6" name="ActivePrez - Level 1 Active Text"/>
          <p:cNvSpPr/>
          <p:nvPr>
            <p:custDataLst>
              <p:tags r:id="rId6"/>
            </p:custDataLst>
          </p:nvPr>
        </p:nvSpPr>
        <p:spPr>
          <a:xfrm>
            <a:off x="576320" y="246220"/>
            <a:ext cx="1007007" cy="24622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en-GB" sz="1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Menu Text (on)</a:t>
            </a:r>
            <a:endParaRPr lang="en-GB" sz="1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ActivePrez - Level 1 Inactive Text"/>
          <p:cNvSpPr/>
          <p:nvPr>
            <p:custDataLst>
              <p:tags r:id="rId7"/>
            </p:custDataLst>
          </p:nvPr>
        </p:nvSpPr>
        <p:spPr>
          <a:xfrm>
            <a:off x="2119085" y="250109"/>
            <a:ext cx="1018227" cy="24622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en-GB" sz="1000" b="1" dirty="0" smtClean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rPr>
              <a:t>Menu Text (off)</a:t>
            </a:r>
            <a:endParaRPr lang="en-GB" sz="1000" b="1" dirty="0">
              <a:solidFill>
                <a:schemeClr val="tx1">
                  <a:alpha val="3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ActivePrez - Level 2 Active Text"/>
          <p:cNvSpPr/>
          <p:nvPr>
            <p:custDataLst>
              <p:tags r:id="rId8"/>
            </p:custDataLst>
          </p:nvPr>
        </p:nvSpPr>
        <p:spPr>
          <a:xfrm>
            <a:off x="576320" y="500220"/>
            <a:ext cx="987771" cy="24622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en-GB" sz="1000" smtClean="0">
                <a:solidFill>
                  <a:schemeClr val="tx1"/>
                </a:solidFill>
                <a:latin typeface="Calibri" panose="020F0502020204030204" pitchFamily="34" charset="0"/>
              </a:rPr>
              <a:t>Menu Text (on)</a:t>
            </a:r>
            <a:endParaRPr lang="en-GB" sz="1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ActivePrez - Level 2 Inactive Text"/>
          <p:cNvSpPr/>
          <p:nvPr>
            <p:custDataLst>
              <p:tags r:id="rId9"/>
            </p:custDataLst>
          </p:nvPr>
        </p:nvSpPr>
        <p:spPr>
          <a:xfrm>
            <a:off x="2119085" y="504109"/>
            <a:ext cx="997389" cy="24622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en-GB" sz="1000" dirty="0" smtClean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rPr>
              <a:t>Menu Text (off)</a:t>
            </a:r>
            <a:endParaRPr lang="en-GB" sz="1000" dirty="0">
              <a:solidFill>
                <a:schemeClr val="tx1">
                  <a:alpha val="3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ActivePrez - Show Button"/>
          <p:cNvGrpSpPr/>
          <p:nvPr>
            <p:custDataLst>
              <p:tags r:id="rId10"/>
            </p:custDataLst>
          </p:nvPr>
        </p:nvGrpSpPr>
        <p:grpSpPr>
          <a:xfrm>
            <a:off x="10657113" y="250109"/>
            <a:ext cx="1534891" cy="506055"/>
            <a:chOff x="10657113" y="250109"/>
            <a:chExt cx="1534891" cy="506055"/>
          </a:xfrm>
        </p:grpSpPr>
        <p:sp useBgFill="1">
          <p:nvSpPr>
            <p:cNvPr id="10" name="Invisible slide background fill"/>
            <p:cNvSpPr/>
            <p:nvPr/>
          </p:nvSpPr>
          <p:spPr>
            <a:xfrm rot="16200000">
              <a:off x="11172504" y="-263337"/>
              <a:ext cx="504112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Menu button"/>
            <p:cNvSpPr/>
            <p:nvPr/>
          </p:nvSpPr>
          <p:spPr>
            <a:xfrm>
              <a:off x="10657113" y="250109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menu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2" name="ActivePrez - Hide Button"/>
          <p:cNvGrpSpPr/>
          <p:nvPr>
            <p:custDataLst>
              <p:tags r:id="rId11"/>
            </p:custDataLst>
          </p:nvPr>
        </p:nvGrpSpPr>
        <p:grpSpPr>
          <a:xfrm>
            <a:off x="10657113" y="252053"/>
            <a:ext cx="1534889" cy="504111"/>
            <a:chOff x="10657112" y="1144970"/>
            <a:chExt cx="1534889" cy="504111"/>
          </a:xfrm>
        </p:grpSpPr>
        <p:sp useBgFill="1">
          <p:nvSpPr>
            <p:cNvPr id="13" name="Invisible slide background fill"/>
            <p:cNvSpPr/>
            <p:nvPr/>
          </p:nvSpPr>
          <p:spPr>
            <a:xfrm rot="16200000">
              <a:off x="11172501" y="629581"/>
              <a:ext cx="504111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Close button"/>
            <p:cNvSpPr/>
            <p:nvPr/>
          </p:nvSpPr>
          <p:spPr>
            <a:xfrm>
              <a:off x="10657112" y="1144970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close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3942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sample slides so we could build a menu for you to see</a:t>
            </a:r>
          </a:p>
        </p:txBody>
      </p:sp>
      <p:grpSp>
        <p:nvGrpSpPr>
          <p:cNvPr id="349" name="ActivePrez Menu"/>
          <p:cNvGrpSpPr/>
          <p:nvPr>
            <p:custDataLst>
              <p:tags r:id="rId1"/>
            </p:custDataLst>
          </p:nvPr>
        </p:nvGrpSpPr>
        <p:grpSpPr>
          <a:xfrm>
            <a:off x="304800" y="246220"/>
            <a:ext cx="10145486" cy="511889"/>
            <a:chOff x="304800" y="246220"/>
            <a:chExt cx="10145486" cy="511889"/>
          </a:xfrm>
        </p:grpSpPr>
        <p:sp>
          <p:nvSpPr>
            <p:cNvPr id="323" name="ActivePrez - Level 1 Bar"/>
            <p:cNvSpPr/>
            <p:nvPr>
              <p:custDataLst>
                <p:tags r:id="rId4"/>
              </p:custDataLst>
            </p:nvPr>
          </p:nvSpPr>
          <p:spPr>
            <a:xfrm>
              <a:off x="304800" y="250108"/>
              <a:ext cx="10145486" cy="2540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4" name="ActivePrez - Level 1 Inactive Text">
              <a:hlinkClick r:id="" action="ppaction://hlinkshowjump?jump=previousslide" tooltip="Go to the previous slide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304800" y="250109"/>
              <a:ext cx="253596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«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5" name="ActivePrez - Level 1 Separator"/>
            <p:cNvSpPr/>
            <p:nvPr>
              <p:custDataLst>
                <p:tags r:id="rId6"/>
              </p:custDataLst>
            </p:nvPr>
          </p:nvSpPr>
          <p:spPr>
            <a:xfrm>
              <a:off x="55839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26" name="ActivePrez - Level 1 Inactive Text">
              <a:hlinkClick r:id="rId31" action="ppaction://hlinksldjump" tooltip="Go to this slide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634596" y="250109"/>
              <a:ext cx="42191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Title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7" name="ActivePrez - Level 1 Separator"/>
            <p:cNvSpPr/>
            <p:nvPr>
              <p:custDataLst>
                <p:tags r:id="rId8"/>
              </p:custDataLst>
            </p:nvPr>
          </p:nvSpPr>
          <p:spPr>
            <a:xfrm>
              <a:off x="105650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28" name="ActivePrez - Level 1 Active Text">
              <a:hlinkClick r:id="rId32" action="ppaction://hlinksldjump" tooltip="Go to this slide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32706" y="246220"/>
              <a:ext cx="68320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Section A</a:t>
              </a:r>
              <a:endParaRPr lang="en-GB" sz="10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9" name="ActivePrez - Level 1 Separator"/>
            <p:cNvSpPr/>
            <p:nvPr>
              <p:custDataLst>
                <p:tags r:id="rId10"/>
              </p:custDataLst>
            </p:nvPr>
          </p:nvSpPr>
          <p:spPr>
            <a:xfrm>
              <a:off x="181590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0" name="ActivePrez - Level 1 Inactive Text">
              <a:hlinkClick r:id="rId33" action="ppaction://hlinksldjump" tooltip="Go to this slide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892106" y="250109"/>
              <a:ext cx="678391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Section B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1" name="ActivePrez - Level 1 Separator"/>
            <p:cNvSpPr/>
            <p:nvPr>
              <p:custDataLst>
                <p:tags r:id="rId12"/>
              </p:custDataLst>
            </p:nvPr>
          </p:nvSpPr>
          <p:spPr>
            <a:xfrm>
              <a:off x="2570497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2" name="ActivePrez - Level 1 Inactive Text">
              <a:hlinkClick r:id="" action="ppaction://customshow?id=0&amp;return=true" tooltip="Show the 4 slide examples and then return here"/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646697" y="250109"/>
              <a:ext cx="914033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Custom Show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3" name="ActivePrez - Level 1 Separator"/>
            <p:cNvSpPr/>
            <p:nvPr>
              <p:custDataLst>
                <p:tags r:id="rId14"/>
              </p:custDataLst>
            </p:nvPr>
          </p:nvSpPr>
          <p:spPr>
            <a:xfrm>
              <a:off x="3560730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4" name="ActivePrez - Level 1 Inactive Text">
              <a:hlinkClick r:id="rId34" action="ppaction://hlinksldjump" tooltip="Go to this slide"/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636930" y="250109"/>
              <a:ext cx="1109599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Digital Marketing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5" name="ActivePrez - Level 1 Separator"/>
            <p:cNvSpPr/>
            <p:nvPr>
              <p:custDataLst>
                <p:tags r:id="rId16"/>
              </p:custDataLst>
            </p:nvPr>
          </p:nvSpPr>
          <p:spPr>
            <a:xfrm>
              <a:off x="4746529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6" name="ActivePrez - Level 1 Inactive Text">
              <a:hlinkClick r:id="rId35" tooltip="Visit us for more free ActivePrez templates"/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822729" y="250109"/>
              <a:ext cx="1127232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ActivePrez Online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7" name="ActivePrez - Level 1 Separator"/>
            <p:cNvSpPr/>
            <p:nvPr>
              <p:custDataLst>
                <p:tags r:id="rId18"/>
              </p:custDataLst>
            </p:nvPr>
          </p:nvSpPr>
          <p:spPr>
            <a:xfrm>
              <a:off x="5949961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8" name="ActivePrez - Level 1 Inactive Text">
              <a:hlinkClick r:id="" action="ppaction://hlinkshowjump?jump=nextslide" tooltip="Go to the next slide"/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026161" y="250109"/>
              <a:ext cx="253596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»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9" name="ActivePrez - Level 2 Bar"/>
            <p:cNvSpPr/>
            <p:nvPr>
              <p:custDataLst>
                <p:tags r:id="rId20"/>
              </p:custDataLst>
            </p:nvPr>
          </p:nvSpPr>
          <p:spPr>
            <a:xfrm>
              <a:off x="304800" y="504108"/>
              <a:ext cx="10145486" cy="254001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0" name="ActivePrez - Level 2 Inactive Text">
              <a:hlinkClick r:id="rId36" action="ppaction://hlinksldjump" tooltip="Go to this slide"/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04800" y="504109"/>
              <a:ext cx="997389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Getting Started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1" name="ActivePrez - Level 2 Separator"/>
            <p:cNvSpPr/>
            <p:nvPr>
              <p:custDataLst>
                <p:tags r:id="rId22"/>
              </p:custDataLst>
            </p:nvPr>
          </p:nvSpPr>
          <p:spPr>
            <a:xfrm>
              <a:off x="1302189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42" name="ActivePrez - Level 2 Inactive Text">
              <a:hlinkClick r:id="rId37" action="ppaction://hlinksldjump" tooltip="Go to this slide"/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378389" y="504109"/>
              <a:ext cx="553357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Picture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3" name="ActivePrez - Level 2 Separator"/>
            <p:cNvSpPr/>
            <p:nvPr>
              <p:custDataLst>
                <p:tags r:id="rId24"/>
              </p:custDataLst>
            </p:nvPr>
          </p:nvSpPr>
          <p:spPr>
            <a:xfrm>
              <a:off x="1931746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44" name="ActivePrez - Level 2 Inactive Text">
              <a:hlinkClick r:id="rId38" action="ppaction://hlinksldjump" tooltip="Go to this slide"/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007946" y="504109"/>
              <a:ext cx="468398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Table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5" name="ActivePrez - Level 2 Separator"/>
            <p:cNvSpPr/>
            <p:nvPr>
              <p:custDataLst>
                <p:tags r:id="rId26"/>
              </p:custDataLst>
            </p:nvPr>
          </p:nvSpPr>
          <p:spPr>
            <a:xfrm>
              <a:off x="2476344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46" name="ActivePrez - Level 2 Inactive Text">
              <a:hlinkClick r:id="rId39" action="ppaction://hlinksldjump" tooltip="Go to this slide"/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552544" y="504109"/>
              <a:ext cx="657552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SmartArt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7" name="ActivePrez - Level 2 Separator"/>
            <p:cNvSpPr/>
            <p:nvPr>
              <p:custDataLst>
                <p:tags r:id="rId28"/>
              </p:custDataLst>
            </p:nvPr>
          </p:nvSpPr>
          <p:spPr>
            <a:xfrm>
              <a:off x="3210096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48" name="ActivePrez - Level 2 Inactive Text">
              <a:hlinkClick r:id="rId40" action="ppaction://hlinksldjump" tooltip="Go to this slide"/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286296" y="504109"/>
              <a:ext cx="47000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Chart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50" name="ActivePrez - Show Button"/>
          <p:cNvGrpSpPr/>
          <p:nvPr>
            <p:custDataLst>
              <p:tags r:id="rId2"/>
            </p:custDataLst>
          </p:nvPr>
        </p:nvGrpSpPr>
        <p:grpSpPr>
          <a:xfrm>
            <a:off x="10657113" y="250109"/>
            <a:ext cx="1534891" cy="506055"/>
            <a:chOff x="10657113" y="250109"/>
            <a:chExt cx="1534891" cy="506055"/>
          </a:xfrm>
        </p:grpSpPr>
        <p:sp useBgFill="1">
          <p:nvSpPr>
            <p:cNvPr id="351" name="Invisible slide background fill"/>
            <p:cNvSpPr/>
            <p:nvPr/>
          </p:nvSpPr>
          <p:spPr>
            <a:xfrm rot="16200000">
              <a:off x="11172504" y="-263337"/>
              <a:ext cx="504112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2" name="Menu button"/>
            <p:cNvSpPr/>
            <p:nvPr/>
          </p:nvSpPr>
          <p:spPr>
            <a:xfrm>
              <a:off x="10657113" y="250109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menu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53" name="ActivePrez - Hide Button"/>
          <p:cNvGrpSpPr/>
          <p:nvPr>
            <p:custDataLst>
              <p:tags r:id="rId3"/>
            </p:custDataLst>
          </p:nvPr>
        </p:nvGrpSpPr>
        <p:grpSpPr>
          <a:xfrm>
            <a:off x="10657113" y="252053"/>
            <a:ext cx="1534889" cy="504111"/>
            <a:chOff x="10657112" y="1144970"/>
            <a:chExt cx="1534889" cy="504111"/>
          </a:xfrm>
        </p:grpSpPr>
        <p:sp useBgFill="1">
          <p:nvSpPr>
            <p:cNvPr id="354" name="Invisible slide background fill"/>
            <p:cNvSpPr/>
            <p:nvPr/>
          </p:nvSpPr>
          <p:spPr>
            <a:xfrm rot="16200000">
              <a:off x="11172501" y="629581"/>
              <a:ext cx="504111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5" name="Close button"/>
            <p:cNvSpPr/>
            <p:nvPr/>
          </p:nvSpPr>
          <p:spPr>
            <a:xfrm>
              <a:off x="10657112" y="1144970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close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73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Started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94455" y="3554338"/>
            <a:ext cx="2131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download &amp; install</a:t>
            </a:r>
          </a:p>
          <a:p>
            <a:pPr algn="ctr"/>
            <a:r>
              <a:rPr lang="en-GB" dirty="0" err="1" smtClean="0"/>
              <a:t>ActivePrez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3760446" y="3554338"/>
            <a:ext cx="1859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delete all slides</a:t>
            </a:r>
          </a:p>
          <a:p>
            <a:pPr algn="ctr"/>
            <a:r>
              <a:rPr lang="en-GB" dirty="0" smtClean="0"/>
              <a:t>but the last one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6434091" y="3554338"/>
            <a:ext cx="1836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add your own slides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9416049" y="3554338"/>
            <a:ext cx="1836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build &amp; apply your menu</a:t>
            </a:r>
            <a:endParaRPr lang="en-GB" dirty="0"/>
          </a:p>
        </p:txBody>
      </p:sp>
      <p:sp>
        <p:nvSpPr>
          <p:cNvPr id="275" name="Rectangle 274">
            <a:hlinkClick r:id="rId31" tooltip="Visit us online to download a free trial or buy a license"/>
            <a:hlinkHover r:id="" action="ppaction://noaction" highlightClick="1"/>
          </p:cNvPr>
          <p:cNvSpPr/>
          <p:nvPr/>
        </p:nvSpPr>
        <p:spPr>
          <a:xfrm>
            <a:off x="666050" y="2590796"/>
            <a:ext cx="2560972" cy="1981200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vicon : computer laptop download"/>
          <p:cNvGrpSpPr>
            <a:grpSpLocks noChangeAspect="1"/>
          </p:cNvGrpSpPr>
          <p:nvPr/>
        </p:nvGrpSpPr>
        <p:grpSpPr bwMode="auto">
          <a:xfrm>
            <a:off x="1613140" y="2887212"/>
            <a:ext cx="635000" cy="527050"/>
            <a:chOff x="29" y="50"/>
            <a:chExt cx="400" cy="332"/>
          </a:xfrm>
          <a:solidFill>
            <a:schemeClr val="tx1">
              <a:lumMod val="85000"/>
            </a:schemeClr>
          </a:solidFill>
        </p:grpSpPr>
        <p:sp>
          <p:nvSpPr>
            <p:cNvPr id="8" name="Icon Element"/>
            <p:cNvSpPr>
              <a:spLocks noChangeAspect="1"/>
            </p:cNvSpPr>
            <p:nvPr/>
          </p:nvSpPr>
          <p:spPr bwMode="auto">
            <a:xfrm>
              <a:off x="275" y="97"/>
              <a:ext cx="137" cy="223"/>
            </a:xfrm>
            <a:custGeom>
              <a:avLst/>
              <a:gdLst>
                <a:gd name="T0" fmla="*/ 0 w 1098"/>
                <a:gd name="T1" fmla="*/ 0 h 1785"/>
                <a:gd name="T2" fmla="*/ 987 w 1098"/>
                <a:gd name="T3" fmla="*/ 0 h 1785"/>
                <a:gd name="T4" fmla="*/ 1013 w 1098"/>
                <a:gd name="T5" fmla="*/ 3 h 1785"/>
                <a:gd name="T6" fmla="*/ 1036 w 1098"/>
                <a:gd name="T7" fmla="*/ 11 h 1785"/>
                <a:gd name="T8" fmla="*/ 1056 w 1098"/>
                <a:gd name="T9" fmla="*/ 24 h 1785"/>
                <a:gd name="T10" fmla="*/ 1073 w 1098"/>
                <a:gd name="T11" fmla="*/ 42 h 1785"/>
                <a:gd name="T12" fmla="*/ 1087 w 1098"/>
                <a:gd name="T13" fmla="*/ 62 h 1785"/>
                <a:gd name="T14" fmla="*/ 1094 w 1098"/>
                <a:gd name="T15" fmla="*/ 86 h 1785"/>
                <a:gd name="T16" fmla="*/ 1098 w 1098"/>
                <a:gd name="T17" fmla="*/ 111 h 1785"/>
                <a:gd name="T18" fmla="*/ 1098 w 1098"/>
                <a:gd name="T19" fmla="*/ 1785 h 1785"/>
                <a:gd name="T20" fmla="*/ 876 w 1098"/>
                <a:gd name="T21" fmla="*/ 1785 h 1785"/>
                <a:gd name="T22" fmla="*/ 876 w 1098"/>
                <a:gd name="T23" fmla="*/ 222 h 1785"/>
                <a:gd name="T24" fmla="*/ 23 w 1098"/>
                <a:gd name="T25" fmla="*/ 222 h 1785"/>
                <a:gd name="T26" fmla="*/ 0 w 1098"/>
                <a:gd name="T27" fmla="*/ 0 h 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8" h="1785">
                  <a:moveTo>
                    <a:pt x="0" y="0"/>
                  </a:moveTo>
                  <a:lnTo>
                    <a:pt x="987" y="0"/>
                  </a:lnTo>
                  <a:lnTo>
                    <a:pt x="1013" y="3"/>
                  </a:lnTo>
                  <a:lnTo>
                    <a:pt x="1036" y="11"/>
                  </a:lnTo>
                  <a:lnTo>
                    <a:pt x="1056" y="24"/>
                  </a:lnTo>
                  <a:lnTo>
                    <a:pt x="1073" y="42"/>
                  </a:lnTo>
                  <a:lnTo>
                    <a:pt x="1087" y="62"/>
                  </a:lnTo>
                  <a:lnTo>
                    <a:pt x="1094" y="86"/>
                  </a:lnTo>
                  <a:lnTo>
                    <a:pt x="1098" y="111"/>
                  </a:lnTo>
                  <a:lnTo>
                    <a:pt x="1098" y="1785"/>
                  </a:lnTo>
                  <a:lnTo>
                    <a:pt x="876" y="1785"/>
                  </a:lnTo>
                  <a:lnTo>
                    <a:pt x="876" y="222"/>
                  </a:lnTo>
                  <a:lnTo>
                    <a:pt x="23" y="2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Icon Element"/>
            <p:cNvSpPr>
              <a:spLocks noChangeAspect="1"/>
            </p:cNvSpPr>
            <p:nvPr/>
          </p:nvSpPr>
          <p:spPr bwMode="auto">
            <a:xfrm>
              <a:off x="45" y="97"/>
              <a:ext cx="127" cy="223"/>
            </a:xfrm>
            <a:custGeom>
              <a:avLst/>
              <a:gdLst>
                <a:gd name="T0" fmla="*/ 110 w 1014"/>
                <a:gd name="T1" fmla="*/ 0 h 1785"/>
                <a:gd name="T2" fmla="*/ 1014 w 1014"/>
                <a:gd name="T3" fmla="*/ 0 h 1785"/>
                <a:gd name="T4" fmla="*/ 991 w 1014"/>
                <a:gd name="T5" fmla="*/ 222 h 1785"/>
                <a:gd name="T6" fmla="*/ 222 w 1014"/>
                <a:gd name="T7" fmla="*/ 222 h 1785"/>
                <a:gd name="T8" fmla="*/ 222 w 1014"/>
                <a:gd name="T9" fmla="*/ 1785 h 1785"/>
                <a:gd name="T10" fmla="*/ 0 w 1014"/>
                <a:gd name="T11" fmla="*/ 1785 h 1785"/>
                <a:gd name="T12" fmla="*/ 0 w 1014"/>
                <a:gd name="T13" fmla="*/ 111 h 1785"/>
                <a:gd name="T14" fmla="*/ 3 w 1014"/>
                <a:gd name="T15" fmla="*/ 86 h 1785"/>
                <a:gd name="T16" fmla="*/ 11 w 1014"/>
                <a:gd name="T17" fmla="*/ 62 h 1785"/>
                <a:gd name="T18" fmla="*/ 24 w 1014"/>
                <a:gd name="T19" fmla="*/ 42 h 1785"/>
                <a:gd name="T20" fmla="*/ 42 w 1014"/>
                <a:gd name="T21" fmla="*/ 24 h 1785"/>
                <a:gd name="T22" fmla="*/ 61 w 1014"/>
                <a:gd name="T23" fmla="*/ 11 h 1785"/>
                <a:gd name="T24" fmla="*/ 85 w 1014"/>
                <a:gd name="T25" fmla="*/ 3 h 1785"/>
                <a:gd name="T26" fmla="*/ 110 w 1014"/>
                <a:gd name="T27" fmla="*/ 0 h 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" h="1785">
                  <a:moveTo>
                    <a:pt x="110" y="0"/>
                  </a:moveTo>
                  <a:lnTo>
                    <a:pt x="1014" y="0"/>
                  </a:lnTo>
                  <a:lnTo>
                    <a:pt x="991" y="222"/>
                  </a:lnTo>
                  <a:lnTo>
                    <a:pt x="222" y="222"/>
                  </a:lnTo>
                  <a:lnTo>
                    <a:pt x="222" y="1785"/>
                  </a:lnTo>
                  <a:lnTo>
                    <a:pt x="0" y="1785"/>
                  </a:lnTo>
                  <a:lnTo>
                    <a:pt x="0" y="111"/>
                  </a:lnTo>
                  <a:lnTo>
                    <a:pt x="3" y="86"/>
                  </a:lnTo>
                  <a:lnTo>
                    <a:pt x="11" y="62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1" y="11"/>
                  </a:lnTo>
                  <a:lnTo>
                    <a:pt x="85" y="3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Icon Element"/>
            <p:cNvSpPr>
              <a:spLocks noChangeAspect="1"/>
            </p:cNvSpPr>
            <p:nvPr/>
          </p:nvSpPr>
          <p:spPr bwMode="auto">
            <a:xfrm>
              <a:off x="29" y="343"/>
              <a:ext cx="400" cy="39"/>
            </a:xfrm>
            <a:custGeom>
              <a:avLst/>
              <a:gdLst>
                <a:gd name="T0" fmla="*/ 0 w 3194"/>
                <a:gd name="T1" fmla="*/ 0 h 313"/>
                <a:gd name="T2" fmla="*/ 1425 w 3194"/>
                <a:gd name="T3" fmla="*/ 0 h 313"/>
                <a:gd name="T4" fmla="*/ 1425 w 3194"/>
                <a:gd name="T5" fmla="*/ 42 h 313"/>
                <a:gd name="T6" fmla="*/ 1429 w 3194"/>
                <a:gd name="T7" fmla="*/ 61 h 313"/>
                <a:gd name="T8" fmla="*/ 1436 w 3194"/>
                <a:gd name="T9" fmla="*/ 77 h 313"/>
                <a:gd name="T10" fmla="*/ 1450 w 3194"/>
                <a:gd name="T11" fmla="*/ 91 h 313"/>
                <a:gd name="T12" fmla="*/ 1466 w 3194"/>
                <a:gd name="T13" fmla="*/ 100 h 313"/>
                <a:gd name="T14" fmla="*/ 1485 w 3194"/>
                <a:gd name="T15" fmla="*/ 103 h 313"/>
                <a:gd name="T16" fmla="*/ 1709 w 3194"/>
                <a:gd name="T17" fmla="*/ 103 h 313"/>
                <a:gd name="T18" fmla="*/ 1728 w 3194"/>
                <a:gd name="T19" fmla="*/ 100 h 313"/>
                <a:gd name="T20" fmla="*/ 1745 w 3194"/>
                <a:gd name="T21" fmla="*/ 91 h 313"/>
                <a:gd name="T22" fmla="*/ 1758 w 3194"/>
                <a:gd name="T23" fmla="*/ 77 h 313"/>
                <a:gd name="T24" fmla="*/ 1766 w 3194"/>
                <a:gd name="T25" fmla="*/ 61 h 313"/>
                <a:gd name="T26" fmla="*/ 1769 w 3194"/>
                <a:gd name="T27" fmla="*/ 42 h 313"/>
                <a:gd name="T28" fmla="*/ 1769 w 3194"/>
                <a:gd name="T29" fmla="*/ 0 h 313"/>
                <a:gd name="T30" fmla="*/ 3194 w 3194"/>
                <a:gd name="T31" fmla="*/ 0 h 313"/>
                <a:gd name="T32" fmla="*/ 3194 w 3194"/>
                <a:gd name="T33" fmla="*/ 202 h 313"/>
                <a:gd name="T34" fmla="*/ 3191 w 3194"/>
                <a:gd name="T35" fmla="*/ 228 h 313"/>
                <a:gd name="T36" fmla="*/ 3183 w 3194"/>
                <a:gd name="T37" fmla="*/ 251 h 313"/>
                <a:gd name="T38" fmla="*/ 3170 w 3194"/>
                <a:gd name="T39" fmla="*/ 272 h 313"/>
                <a:gd name="T40" fmla="*/ 3152 w 3194"/>
                <a:gd name="T41" fmla="*/ 289 h 313"/>
                <a:gd name="T42" fmla="*/ 3132 w 3194"/>
                <a:gd name="T43" fmla="*/ 302 h 313"/>
                <a:gd name="T44" fmla="*/ 3108 w 3194"/>
                <a:gd name="T45" fmla="*/ 311 h 313"/>
                <a:gd name="T46" fmla="*/ 3082 w 3194"/>
                <a:gd name="T47" fmla="*/ 313 h 313"/>
                <a:gd name="T48" fmla="*/ 112 w 3194"/>
                <a:gd name="T49" fmla="*/ 313 h 313"/>
                <a:gd name="T50" fmla="*/ 87 w 3194"/>
                <a:gd name="T51" fmla="*/ 311 h 313"/>
                <a:gd name="T52" fmla="*/ 62 w 3194"/>
                <a:gd name="T53" fmla="*/ 302 h 313"/>
                <a:gd name="T54" fmla="*/ 42 w 3194"/>
                <a:gd name="T55" fmla="*/ 289 h 313"/>
                <a:gd name="T56" fmla="*/ 25 w 3194"/>
                <a:gd name="T57" fmla="*/ 272 h 313"/>
                <a:gd name="T58" fmla="*/ 11 w 3194"/>
                <a:gd name="T59" fmla="*/ 251 h 313"/>
                <a:gd name="T60" fmla="*/ 4 w 3194"/>
                <a:gd name="T61" fmla="*/ 228 h 313"/>
                <a:gd name="T62" fmla="*/ 0 w 3194"/>
                <a:gd name="T63" fmla="*/ 202 h 313"/>
                <a:gd name="T64" fmla="*/ 0 w 3194"/>
                <a:gd name="T65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94" h="313">
                  <a:moveTo>
                    <a:pt x="0" y="0"/>
                  </a:moveTo>
                  <a:lnTo>
                    <a:pt x="1425" y="0"/>
                  </a:lnTo>
                  <a:lnTo>
                    <a:pt x="1425" y="42"/>
                  </a:lnTo>
                  <a:lnTo>
                    <a:pt x="1429" y="61"/>
                  </a:lnTo>
                  <a:lnTo>
                    <a:pt x="1436" y="77"/>
                  </a:lnTo>
                  <a:lnTo>
                    <a:pt x="1450" y="91"/>
                  </a:lnTo>
                  <a:lnTo>
                    <a:pt x="1466" y="100"/>
                  </a:lnTo>
                  <a:lnTo>
                    <a:pt x="1485" y="103"/>
                  </a:lnTo>
                  <a:lnTo>
                    <a:pt x="1709" y="103"/>
                  </a:lnTo>
                  <a:lnTo>
                    <a:pt x="1728" y="100"/>
                  </a:lnTo>
                  <a:lnTo>
                    <a:pt x="1745" y="91"/>
                  </a:lnTo>
                  <a:lnTo>
                    <a:pt x="1758" y="77"/>
                  </a:lnTo>
                  <a:lnTo>
                    <a:pt x="1766" y="61"/>
                  </a:lnTo>
                  <a:lnTo>
                    <a:pt x="1769" y="42"/>
                  </a:lnTo>
                  <a:lnTo>
                    <a:pt x="1769" y="0"/>
                  </a:lnTo>
                  <a:lnTo>
                    <a:pt x="3194" y="0"/>
                  </a:lnTo>
                  <a:lnTo>
                    <a:pt x="3194" y="202"/>
                  </a:lnTo>
                  <a:lnTo>
                    <a:pt x="3191" y="228"/>
                  </a:lnTo>
                  <a:lnTo>
                    <a:pt x="3183" y="251"/>
                  </a:lnTo>
                  <a:lnTo>
                    <a:pt x="3170" y="272"/>
                  </a:lnTo>
                  <a:lnTo>
                    <a:pt x="3152" y="289"/>
                  </a:lnTo>
                  <a:lnTo>
                    <a:pt x="3132" y="302"/>
                  </a:lnTo>
                  <a:lnTo>
                    <a:pt x="3108" y="311"/>
                  </a:lnTo>
                  <a:lnTo>
                    <a:pt x="3082" y="313"/>
                  </a:lnTo>
                  <a:lnTo>
                    <a:pt x="112" y="313"/>
                  </a:lnTo>
                  <a:lnTo>
                    <a:pt x="87" y="311"/>
                  </a:lnTo>
                  <a:lnTo>
                    <a:pt x="62" y="302"/>
                  </a:lnTo>
                  <a:lnTo>
                    <a:pt x="42" y="289"/>
                  </a:lnTo>
                  <a:lnTo>
                    <a:pt x="25" y="272"/>
                  </a:lnTo>
                  <a:lnTo>
                    <a:pt x="11" y="251"/>
                  </a:lnTo>
                  <a:lnTo>
                    <a:pt x="4" y="228"/>
                  </a:lnTo>
                  <a:lnTo>
                    <a:pt x="0" y="2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Icon Element"/>
            <p:cNvSpPr>
              <a:spLocks noChangeAspect="1"/>
            </p:cNvSpPr>
            <p:nvPr/>
          </p:nvSpPr>
          <p:spPr bwMode="auto">
            <a:xfrm>
              <a:off x="141" y="50"/>
              <a:ext cx="165" cy="234"/>
            </a:xfrm>
            <a:custGeom>
              <a:avLst/>
              <a:gdLst>
                <a:gd name="T0" fmla="*/ 699 w 1326"/>
                <a:gd name="T1" fmla="*/ 4 h 1865"/>
                <a:gd name="T2" fmla="*/ 765 w 1326"/>
                <a:gd name="T3" fmla="*/ 28 h 1865"/>
                <a:gd name="T4" fmla="*/ 817 w 1326"/>
                <a:gd name="T5" fmla="*/ 72 h 1865"/>
                <a:gd name="T6" fmla="*/ 853 w 1326"/>
                <a:gd name="T7" fmla="*/ 132 h 1865"/>
                <a:gd name="T8" fmla="*/ 865 w 1326"/>
                <a:gd name="T9" fmla="*/ 202 h 1865"/>
                <a:gd name="T10" fmla="*/ 896 w 1326"/>
                <a:gd name="T11" fmla="*/ 491 h 1865"/>
                <a:gd name="T12" fmla="*/ 1241 w 1326"/>
                <a:gd name="T13" fmla="*/ 981 h 1865"/>
                <a:gd name="T14" fmla="*/ 1277 w 1326"/>
                <a:gd name="T15" fmla="*/ 989 h 1865"/>
                <a:gd name="T16" fmla="*/ 1306 w 1326"/>
                <a:gd name="T17" fmla="*/ 1012 h 1865"/>
                <a:gd name="T18" fmla="*/ 1324 w 1326"/>
                <a:gd name="T19" fmla="*/ 1046 h 1865"/>
                <a:gd name="T20" fmla="*/ 1326 w 1326"/>
                <a:gd name="T21" fmla="*/ 1063 h 1865"/>
                <a:gd name="T22" fmla="*/ 1319 w 1326"/>
                <a:gd name="T23" fmla="*/ 1100 h 1865"/>
                <a:gd name="T24" fmla="*/ 733 w 1326"/>
                <a:gd name="T25" fmla="*/ 1829 h 1865"/>
                <a:gd name="T26" fmla="*/ 702 w 1326"/>
                <a:gd name="T27" fmla="*/ 1855 h 1865"/>
                <a:gd name="T28" fmla="*/ 664 w 1326"/>
                <a:gd name="T29" fmla="*/ 1865 h 1865"/>
                <a:gd name="T30" fmla="*/ 624 w 1326"/>
                <a:gd name="T31" fmla="*/ 1855 h 1865"/>
                <a:gd name="T32" fmla="*/ 594 w 1326"/>
                <a:gd name="T33" fmla="*/ 1829 h 1865"/>
                <a:gd name="T34" fmla="*/ 7 w 1326"/>
                <a:gd name="T35" fmla="*/ 1102 h 1865"/>
                <a:gd name="T36" fmla="*/ 0 w 1326"/>
                <a:gd name="T37" fmla="*/ 1064 h 1865"/>
                <a:gd name="T38" fmla="*/ 10 w 1326"/>
                <a:gd name="T39" fmla="*/ 1027 h 1865"/>
                <a:gd name="T40" fmla="*/ 25 w 1326"/>
                <a:gd name="T41" fmla="*/ 1008 h 1865"/>
                <a:gd name="T42" fmla="*/ 33 w 1326"/>
                <a:gd name="T43" fmla="*/ 1000 h 1865"/>
                <a:gd name="T44" fmla="*/ 42 w 1326"/>
                <a:gd name="T45" fmla="*/ 993 h 1865"/>
                <a:gd name="T46" fmla="*/ 52 w 1326"/>
                <a:gd name="T47" fmla="*/ 989 h 1865"/>
                <a:gd name="T48" fmla="*/ 62 w 1326"/>
                <a:gd name="T49" fmla="*/ 984 h 1865"/>
                <a:gd name="T50" fmla="*/ 87 w 1326"/>
                <a:gd name="T51" fmla="*/ 981 h 1865"/>
                <a:gd name="T52" fmla="*/ 216 w 1326"/>
                <a:gd name="T53" fmla="*/ 981 h 1865"/>
                <a:gd name="T54" fmla="*/ 463 w 1326"/>
                <a:gd name="T55" fmla="*/ 202 h 1865"/>
                <a:gd name="T56" fmla="*/ 475 w 1326"/>
                <a:gd name="T57" fmla="*/ 132 h 1865"/>
                <a:gd name="T58" fmla="*/ 510 w 1326"/>
                <a:gd name="T59" fmla="*/ 72 h 1865"/>
                <a:gd name="T60" fmla="*/ 562 w 1326"/>
                <a:gd name="T61" fmla="*/ 28 h 1865"/>
                <a:gd name="T62" fmla="*/ 627 w 1326"/>
                <a:gd name="T63" fmla="*/ 4 h 1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26" h="1865">
                  <a:moveTo>
                    <a:pt x="664" y="0"/>
                  </a:moveTo>
                  <a:lnTo>
                    <a:pt x="699" y="4"/>
                  </a:lnTo>
                  <a:lnTo>
                    <a:pt x="733" y="14"/>
                  </a:lnTo>
                  <a:lnTo>
                    <a:pt x="765" y="28"/>
                  </a:lnTo>
                  <a:lnTo>
                    <a:pt x="793" y="48"/>
                  </a:lnTo>
                  <a:lnTo>
                    <a:pt x="817" y="72"/>
                  </a:lnTo>
                  <a:lnTo>
                    <a:pt x="837" y="100"/>
                  </a:lnTo>
                  <a:lnTo>
                    <a:pt x="853" y="132"/>
                  </a:lnTo>
                  <a:lnTo>
                    <a:pt x="862" y="166"/>
                  </a:lnTo>
                  <a:lnTo>
                    <a:pt x="865" y="202"/>
                  </a:lnTo>
                  <a:lnTo>
                    <a:pt x="883" y="371"/>
                  </a:lnTo>
                  <a:lnTo>
                    <a:pt x="896" y="491"/>
                  </a:lnTo>
                  <a:lnTo>
                    <a:pt x="947" y="981"/>
                  </a:lnTo>
                  <a:lnTo>
                    <a:pt x="1241" y="981"/>
                  </a:lnTo>
                  <a:lnTo>
                    <a:pt x="1260" y="983"/>
                  </a:lnTo>
                  <a:lnTo>
                    <a:pt x="1277" y="989"/>
                  </a:lnTo>
                  <a:lnTo>
                    <a:pt x="1293" y="999"/>
                  </a:lnTo>
                  <a:lnTo>
                    <a:pt x="1306" y="1012"/>
                  </a:lnTo>
                  <a:lnTo>
                    <a:pt x="1317" y="1027"/>
                  </a:lnTo>
                  <a:lnTo>
                    <a:pt x="1324" y="1046"/>
                  </a:lnTo>
                  <a:lnTo>
                    <a:pt x="1325" y="1055"/>
                  </a:lnTo>
                  <a:lnTo>
                    <a:pt x="1326" y="1063"/>
                  </a:lnTo>
                  <a:lnTo>
                    <a:pt x="1325" y="1083"/>
                  </a:lnTo>
                  <a:lnTo>
                    <a:pt x="1319" y="1100"/>
                  </a:lnTo>
                  <a:lnTo>
                    <a:pt x="1310" y="1118"/>
                  </a:lnTo>
                  <a:lnTo>
                    <a:pt x="733" y="1829"/>
                  </a:lnTo>
                  <a:lnTo>
                    <a:pt x="719" y="1844"/>
                  </a:lnTo>
                  <a:lnTo>
                    <a:pt x="702" y="1855"/>
                  </a:lnTo>
                  <a:lnTo>
                    <a:pt x="684" y="1862"/>
                  </a:lnTo>
                  <a:lnTo>
                    <a:pt x="664" y="1865"/>
                  </a:lnTo>
                  <a:lnTo>
                    <a:pt x="643" y="1862"/>
                  </a:lnTo>
                  <a:lnTo>
                    <a:pt x="624" y="1855"/>
                  </a:lnTo>
                  <a:lnTo>
                    <a:pt x="607" y="1844"/>
                  </a:lnTo>
                  <a:lnTo>
                    <a:pt x="594" y="1829"/>
                  </a:lnTo>
                  <a:lnTo>
                    <a:pt x="17" y="1118"/>
                  </a:lnTo>
                  <a:lnTo>
                    <a:pt x="7" y="1102"/>
                  </a:lnTo>
                  <a:lnTo>
                    <a:pt x="2" y="1083"/>
                  </a:lnTo>
                  <a:lnTo>
                    <a:pt x="0" y="1064"/>
                  </a:lnTo>
                  <a:lnTo>
                    <a:pt x="4" y="1046"/>
                  </a:lnTo>
                  <a:lnTo>
                    <a:pt x="10" y="1027"/>
                  </a:lnTo>
                  <a:lnTo>
                    <a:pt x="17" y="1018"/>
                  </a:lnTo>
                  <a:lnTo>
                    <a:pt x="25" y="1008"/>
                  </a:lnTo>
                  <a:lnTo>
                    <a:pt x="26" y="1006"/>
                  </a:lnTo>
                  <a:lnTo>
                    <a:pt x="33" y="1000"/>
                  </a:lnTo>
                  <a:lnTo>
                    <a:pt x="40" y="994"/>
                  </a:lnTo>
                  <a:lnTo>
                    <a:pt x="42" y="993"/>
                  </a:lnTo>
                  <a:lnTo>
                    <a:pt x="45" y="992"/>
                  </a:lnTo>
                  <a:lnTo>
                    <a:pt x="52" y="989"/>
                  </a:lnTo>
                  <a:lnTo>
                    <a:pt x="60" y="985"/>
                  </a:lnTo>
                  <a:lnTo>
                    <a:pt x="62" y="984"/>
                  </a:lnTo>
                  <a:lnTo>
                    <a:pt x="66" y="984"/>
                  </a:lnTo>
                  <a:lnTo>
                    <a:pt x="87" y="981"/>
                  </a:lnTo>
                  <a:lnTo>
                    <a:pt x="87" y="981"/>
                  </a:lnTo>
                  <a:lnTo>
                    <a:pt x="216" y="981"/>
                  </a:lnTo>
                  <a:lnTo>
                    <a:pt x="380" y="981"/>
                  </a:lnTo>
                  <a:lnTo>
                    <a:pt x="463" y="202"/>
                  </a:lnTo>
                  <a:lnTo>
                    <a:pt x="466" y="166"/>
                  </a:lnTo>
                  <a:lnTo>
                    <a:pt x="475" y="132"/>
                  </a:lnTo>
                  <a:lnTo>
                    <a:pt x="490" y="100"/>
                  </a:lnTo>
                  <a:lnTo>
                    <a:pt x="510" y="72"/>
                  </a:lnTo>
                  <a:lnTo>
                    <a:pt x="533" y="48"/>
                  </a:lnTo>
                  <a:lnTo>
                    <a:pt x="562" y="28"/>
                  </a:lnTo>
                  <a:lnTo>
                    <a:pt x="593" y="14"/>
                  </a:lnTo>
                  <a:lnTo>
                    <a:pt x="627" y="4"/>
                  </a:lnTo>
                  <a:lnTo>
                    <a:pt x="6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4" name="vicon : bin delete trash full"/>
          <p:cNvGrpSpPr>
            <a:grpSpLocks noChangeAspect="1"/>
          </p:cNvGrpSpPr>
          <p:nvPr/>
        </p:nvGrpSpPr>
        <p:grpSpPr bwMode="auto">
          <a:xfrm>
            <a:off x="4475243" y="2791962"/>
            <a:ext cx="387350" cy="622300"/>
            <a:chOff x="94" y="38"/>
            <a:chExt cx="244" cy="392"/>
          </a:xfrm>
          <a:solidFill>
            <a:schemeClr val="tx1">
              <a:lumMod val="85000"/>
            </a:schemeClr>
          </a:solidFill>
        </p:grpSpPr>
        <p:sp>
          <p:nvSpPr>
            <p:cNvPr id="17" name="Icon Element"/>
            <p:cNvSpPr>
              <a:spLocks noChangeAspect="1" noEditPoints="1"/>
            </p:cNvSpPr>
            <p:nvPr/>
          </p:nvSpPr>
          <p:spPr bwMode="auto">
            <a:xfrm>
              <a:off x="94" y="38"/>
              <a:ext cx="244" cy="392"/>
            </a:xfrm>
            <a:custGeom>
              <a:avLst/>
              <a:gdLst>
                <a:gd name="T0" fmla="*/ 432 w 1957"/>
                <a:gd name="T1" fmla="*/ 2925 h 3138"/>
                <a:gd name="T2" fmla="*/ 1744 w 1957"/>
                <a:gd name="T3" fmla="*/ 1128 h 3138"/>
                <a:gd name="T4" fmla="*/ 1266 w 1957"/>
                <a:gd name="T5" fmla="*/ 562 h 3138"/>
                <a:gd name="T6" fmla="*/ 975 w 1957"/>
                <a:gd name="T7" fmla="*/ 915 h 3138"/>
                <a:gd name="T8" fmla="*/ 1093 w 1957"/>
                <a:gd name="T9" fmla="*/ 192 h 3138"/>
                <a:gd name="T10" fmla="*/ 559 w 1957"/>
                <a:gd name="T11" fmla="*/ 485 h 3138"/>
                <a:gd name="T12" fmla="*/ 549 w 1957"/>
                <a:gd name="T13" fmla="*/ 500 h 3138"/>
                <a:gd name="T14" fmla="*/ 617 w 1957"/>
                <a:gd name="T15" fmla="*/ 630 h 3138"/>
                <a:gd name="T16" fmla="*/ 1108 w 1957"/>
                <a:gd name="T17" fmla="*/ 201 h 3138"/>
                <a:gd name="T18" fmla="*/ 1093 w 1957"/>
                <a:gd name="T19" fmla="*/ 192 h 3138"/>
                <a:gd name="T20" fmla="*/ 1823 w 1957"/>
                <a:gd name="T21" fmla="*/ 4 h 3138"/>
                <a:gd name="T22" fmla="*/ 1866 w 1957"/>
                <a:gd name="T23" fmla="*/ 26 h 3138"/>
                <a:gd name="T24" fmla="*/ 1900 w 1957"/>
                <a:gd name="T25" fmla="*/ 65 h 3138"/>
                <a:gd name="T26" fmla="*/ 1915 w 1957"/>
                <a:gd name="T27" fmla="*/ 112 h 3138"/>
                <a:gd name="T28" fmla="*/ 1911 w 1957"/>
                <a:gd name="T29" fmla="*/ 162 h 3138"/>
                <a:gd name="T30" fmla="*/ 1889 w 1957"/>
                <a:gd name="T31" fmla="*/ 205 h 3138"/>
                <a:gd name="T32" fmla="*/ 1850 w 1957"/>
                <a:gd name="T33" fmla="*/ 238 h 3138"/>
                <a:gd name="T34" fmla="*/ 1782 w 1957"/>
                <a:gd name="T35" fmla="*/ 916 h 3138"/>
                <a:gd name="T36" fmla="*/ 1875 w 1957"/>
                <a:gd name="T37" fmla="*/ 918 h 3138"/>
                <a:gd name="T38" fmla="*/ 1917 w 1957"/>
                <a:gd name="T39" fmla="*/ 939 h 3138"/>
                <a:gd name="T40" fmla="*/ 1946 w 1957"/>
                <a:gd name="T41" fmla="*/ 975 h 3138"/>
                <a:gd name="T42" fmla="*/ 1957 w 1957"/>
                <a:gd name="T43" fmla="*/ 1022 h 3138"/>
                <a:gd name="T44" fmla="*/ 1954 w 1957"/>
                <a:gd name="T45" fmla="*/ 3056 h 3138"/>
                <a:gd name="T46" fmla="*/ 1934 w 1957"/>
                <a:gd name="T47" fmla="*/ 3098 h 3138"/>
                <a:gd name="T48" fmla="*/ 1897 w 1957"/>
                <a:gd name="T49" fmla="*/ 3127 h 3138"/>
                <a:gd name="T50" fmla="*/ 1851 w 1957"/>
                <a:gd name="T51" fmla="*/ 3138 h 3138"/>
                <a:gd name="T52" fmla="*/ 301 w 1957"/>
                <a:gd name="T53" fmla="*/ 3135 h 3138"/>
                <a:gd name="T54" fmla="*/ 258 w 1957"/>
                <a:gd name="T55" fmla="*/ 3115 h 3138"/>
                <a:gd name="T56" fmla="*/ 229 w 1957"/>
                <a:gd name="T57" fmla="*/ 3078 h 3138"/>
                <a:gd name="T58" fmla="*/ 218 w 1957"/>
                <a:gd name="T59" fmla="*/ 3032 h 3138"/>
                <a:gd name="T60" fmla="*/ 189 w 1957"/>
                <a:gd name="T61" fmla="*/ 1159 h 3138"/>
                <a:gd name="T62" fmla="*/ 149 w 1957"/>
                <a:gd name="T63" fmla="*/ 1174 h 3138"/>
                <a:gd name="T64" fmla="*/ 105 w 1957"/>
                <a:gd name="T65" fmla="*/ 1173 h 3138"/>
                <a:gd name="T66" fmla="*/ 63 w 1957"/>
                <a:gd name="T67" fmla="*/ 1158 h 3138"/>
                <a:gd name="T68" fmla="*/ 29 w 1957"/>
                <a:gd name="T69" fmla="*/ 1128 h 3138"/>
                <a:gd name="T70" fmla="*/ 6 w 1957"/>
                <a:gd name="T71" fmla="*/ 1085 h 3138"/>
                <a:gd name="T72" fmla="*/ 0 w 1957"/>
                <a:gd name="T73" fmla="*/ 1035 h 3138"/>
                <a:gd name="T74" fmla="*/ 14 w 1957"/>
                <a:gd name="T75" fmla="*/ 989 h 3138"/>
                <a:gd name="T76" fmla="*/ 45 w 1957"/>
                <a:gd name="T77" fmla="*/ 950 h 3138"/>
                <a:gd name="T78" fmla="*/ 468 w 1957"/>
                <a:gd name="T79" fmla="*/ 713 h 3138"/>
                <a:gd name="T80" fmla="*/ 390 w 1957"/>
                <a:gd name="T81" fmla="*/ 565 h 3138"/>
                <a:gd name="T82" fmla="*/ 378 w 1957"/>
                <a:gd name="T83" fmla="*/ 507 h 3138"/>
                <a:gd name="T84" fmla="*/ 386 w 1957"/>
                <a:gd name="T85" fmla="*/ 450 h 3138"/>
                <a:gd name="T86" fmla="*/ 411 w 1957"/>
                <a:gd name="T87" fmla="*/ 397 h 3138"/>
                <a:gd name="T88" fmla="*/ 450 w 1957"/>
                <a:gd name="T89" fmla="*/ 352 h 3138"/>
                <a:gd name="T90" fmla="*/ 1001 w 1957"/>
                <a:gd name="T91" fmla="*/ 45 h 3138"/>
                <a:gd name="T92" fmla="*/ 1057 w 1957"/>
                <a:gd name="T93" fmla="*/ 24 h 3138"/>
                <a:gd name="T94" fmla="*/ 1116 w 1957"/>
                <a:gd name="T95" fmla="*/ 23 h 3138"/>
                <a:gd name="T96" fmla="*/ 1171 w 1957"/>
                <a:gd name="T97" fmla="*/ 38 h 3138"/>
                <a:gd name="T98" fmla="*/ 1220 w 1957"/>
                <a:gd name="T99" fmla="*/ 72 h 3138"/>
                <a:gd name="T100" fmla="*/ 1257 w 1957"/>
                <a:gd name="T101" fmla="*/ 119 h 3138"/>
                <a:gd name="T102" fmla="*/ 1726 w 1957"/>
                <a:gd name="T103" fmla="*/ 15 h 3138"/>
                <a:gd name="T104" fmla="*/ 1775 w 1957"/>
                <a:gd name="T105" fmla="*/ 0 h 3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57" h="3138">
                  <a:moveTo>
                    <a:pt x="432" y="1128"/>
                  </a:moveTo>
                  <a:lnTo>
                    <a:pt x="432" y="2925"/>
                  </a:lnTo>
                  <a:lnTo>
                    <a:pt x="1744" y="2925"/>
                  </a:lnTo>
                  <a:lnTo>
                    <a:pt x="1744" y="1128"/>
                  </a:lnTo>
                  <a:lnTo>
                    <a:pt x="432" y="1128"/>
                  </a:lnTo>
                  <a:close/>
                  <a:moveTo>
                    <a:pt x="1266" y="562"/>
                  </a:moveTo>
                  <a:lnTo>
                    <a:pt x="628" y="915"/>
                  </a:lnTo>
                  <a:lnTo>
                    <a:pt x="975" y="915"/>
                  </a:lnTo>
                  <a:lnTo>
                    <a:pt x="1266" y="562"/>
                  </a:lnTo>
                  <a:close/>
                  <a:moveTo>
                    <a:pt x="1093" y="192"/>
                  </a:moveTo>
                  <a:lnTo>
                    <a:pt x="1083" y="194"/>
                  </a:lnTo>
                  <a:lnTo>
                    <a:pt x="559" y="485"/>
                  </a:lnTo>
                  <a:lnTo>
                    <a:pt x="551" y="492"/>
                  </a:lnTo>
                  <a:lnTo>
                    <a:pt x="549" y="500"/>
                  </a:lnTo>
                  <a:lnTo>
                    <a:pt x="551" y="510"/>
                  </a:lnTo>
                  <a:lnTo>
                    <a:pt x="617" y="630"/>
                  </a:lnTo>
                  <a:lnTo>
                    <a:pt x="1174" y="320"/>
                  </a:lnTo>
                  <a:lnTo>
                    <a:pt x="1108" y="201"/>
                  </a:lnTo>
                  <a:lnTo>
                    <a:pt x="1101" y="194"/>
                  </a:lnTo>
                  <a:lnTo>
                    <a:pt x="1093" y="192"/>
                  </a:lnTo>
                  <a:close/>
                  <a:moveTo>
                    <a:pt x="1799" y="0"/>
                  </a:moveTo>
                  <a:lnTo>
                    <a:pt x="1823" y="4"/>
                  </a:lnTo>
                  <a:lnTo>
                    <a:pt x="1847" y="13"/>
                  </a:lnTo>
                  <a:lnTo>
                    <a:pt x="1866" y="26"/>
                  </a:lnTo>
                  <a:lnTo>
                    <a:pt x="1885" y="43"/>
                  </a:lnTo>
                  <a:lnTo>
                    <a:pt x="1900" y="65"/>
                  </a:lnTo>
                  <a:lnTo>
                    <a:pt x="1910" y="88"/>
                  </a:lnTo>
                  <a:lnTo>
                    <a:pt x="1915" y="112"/>
                  </a:lnTo>
                  <a:lnTo>
                    <a:pt x="1915" y="138"/>
                  </a:lnTo>
                  <a:lnTo>
                    <a:pt x="1911" y="162"/>
                  </a:lnTo>
                  <a:lnTo>
                    <a:pt x="1902" y="184"/>
                  </a:lnTo>
                  <a:lnTo>
                    <a:pt x="1889" y="205"/>
                  </a:lnTo>
                  <a:lnTo>
                    <a:pt x="1871" y="223"/>
                  </a:lnTo>
                  <a:lnTo>
                    <a:pt x="1850" y="238"/>
                  </a:lnTo>
                  <a:lnTo>
                    <a:pt x="1272" y="559"/>
                  </a:lnTo>
                  <a:lnTo>
                    <a:pt x="1782" y="916"/>
                  </a:lnTo>
                  <a:lnTo>
                    <a:pt x="1851" y="916"/>
                  </a:lnTo>
                  <a:lnTo>
                    <a:pt x="1875" y="918"/>
                  </a:lnTo>
                  <a:lnTo>
                    <a:pt x="1897" y="926"/>
                  </a:lnTo>
                  <a:lnTo>
                    <a:pt x="1917" y="939"/>
                  </a:lnTo>
                  <a:lnTo>
                    <a:pt x="1934" y="956"/>
                  </a:lnTo>
                  <a:lnTo>
                    <a:pt x="1946" y="975"/>
                  </a:lnTo>
                  <a:lnTo>
                    <a:pt x="1954" y="998"/>
                  </a:lnTo>
                  <a:lnTo>
                    <a:pt x="1957" y="1022"/>
                  </a:lnTo>
                  <a:lnTo>
                    <a:pt x="1957" y="3032"/>
                  </a:lnTo>
                  <a:lnTo>
                    <a:pt x="1954" y="3056"/>
                  </a:lnTo>
                  <a:lnTo>
                    <a:pt x="1946" y="3078"/>
                  </a:lnTo>
                  <a:lnTo>
                    <a:pt x="1934" y="3098"/>
                  </a:lnTo>
                  <a:lnTo>
                    <a:pt x="1917" y="3115"/>
                  </a:lnTo>
                  <a:lnTo>
                    <a:pt x="1897" y="3127"/>
                  </a:lnTo>
                  <a:lnTo>
                    <a:pt x="1875" y="3135"/>
                  </a:lnTo>
                  <a:lnTo>
                    <a:pt x="1851" y="3138"/>
                  </a:lnTo>
                  <a:lnTo>
                    <a:pt x="325" y="3138"/>
                  </a:lnTo>
                  <a:lnTo>
                    <a:pt x="301" y="3135"/>
                  </a:lnTo>
                  <a:lnTo>
                    <a:pt x="278" y="3127"/>
                  </a:lnTo>
                  <a:lnTo>
                    <a:pt x="258" y="3115"/>
                  </a:lnTo>
                  <a:lnTo>
                    <a:pt x="242" y="3098"/>
                  </a:lnTo>
                  <a:lnTo>
                    <a:pt x="229" y="3078"/>
                  </a:lnTo>
                  <a:lnTo>
                    <a:pt x="221" y="3056"/>
                  </a:lnTo>
                  <a:lnTo>
                    <a:pt x="218" y="3032"/>
                  </a:lnTo>
                  <a:lnTo>
                    <a:pt x="218" y="1143"/>
                  </a:lnTo>
                  <a:lnTo>
                    <a:pt x="189" y="1159"/>
                  </a:lnTo>
                  <a:lnTo>
                    <a:pt x="170" y="1168"/>
                  </a:lnTo>
                  <a:lnTo>
                    <a:pt x="149" y="1174"/>
                  </a:lnTo>
                  <a:lnTo>
                    <a:pt x="128" y="1175"/>
                  </a:lnTo>
                  <a:lnTo>
                    <a:pt x="105" y="1173"/>
                  </a:lnTo>
                  <a:lnTo>
                    <a:pt x="84" y="1167"/>
                  </a:lnTo>
                  <a:lnTo>
                    <a:pt x="63" y="1158"/>
                  </a:lnTo>
                  <a:lnTo>
                    <a:pt x="46" y="1145"/>
                  </a:lnTo>
                  <a:lnTo>
                    <a:pt x="29" y="1128"/>
                  </a:lnTo>
                  <a:lnTo>
                    <a:pt x="16" y="1110"/>
                  </a:lnTo>
                  <a:lnTo>
                    <a:pt x="6" y="1085"/>
                  </a:lnTo>
                  <a:lnTo>
                    <a:pt x="0" y="1061"/>
                  </a:lnTo>
                  <a:lnTo>
                    <a:pt x="0" y="1035"/>
                  </a:lnTo>
                  <a:lnTo>
                    <a:pt x="5" y="1012"/>
                  </a:lnTo>
                  <a:lnTo>
                    <a:pt x="14" y="989"/>
                  </a:lnTo>
                  <a:lnTo>
                    <a:pt x="27" y="968"/>
                  </a:lnTo>
                  <a:lnTo>
                    <a:pt x="45" y="950"/>
                  </a:lnTo>
                  <a:lnTo>
                    <a:pt x="66" y="936"/>
                  </a:lnTo>
                  <a:lnTo>
                    <a:pt x="468" y="713"/>
                  </a:lnTo>
                  <a:lnTo>
                    <a:pt x="402" y="592"/>
                  </a:lnTo>
                  <a:lnTo>
                    <a:pt x="390" y="565"/>
                  </a:lnTo>
                  <a:lnTo>
                    <a:pt x="382" y="536"/>
                  </a:lnTo>
                  <a:lnTo>
                    <a:pt x="378" y="507"/>
                  </a:lnTo>
                  <a:lnTo>
                    <a:pt x="380" y="477"/>
                  </a:lnTo>
                  <a:lnTo>
                    <a:pt x="386" y="450"/>
                  </a:lnTo>
                  <a:lnTo>
                    <a:pt x="396" y="422"/>
                  </a:lnTo>
                  <a:lnTo>
                    <a:pt x="411" y="397"/>
                  </a:lnTo>
                  <a:lnTo>
                    <a:pt x="428" y="373"/>
                  </a:lnTo>
                  <a:lnTo>
                    <a:pt x="450" y="352"/>
                  </a:lnTo>
                  <a:lnTo>
                    <a:pt x="476" y="336"/>
                  </a:lnTo>
                  <a:lnTo>
                    <a:pt x="1001" y="45"/>
                  </a:lnTo>
                  <a:lnTo>
                    <a:pt x="1028" y="33"/>
                  </a:lnTo>
                  <a:lnTo>
                    <a:pt x="1057" y="24"/>
                  </a:lnTo>
                  <a:lnTo>
                    <a:pt x="1086" y="22"/>
                  </a:lnTo>
                  <a:lnTo>
                    <a:pt x="1116" y="23"/>
                  </a:lnTo>
                  <a:lnTo>
                    <a:pt x="1145" y="28"/>
                  </a:lnTo>
                  <a:lnTo>
                    <a:pt x="1171" y="38"/>
                  </a:lnTo>
                  <a:lnTo>
                    <a:pt x="1196" y="53"/>
                  </a:lnTo>
                  <a:lnTo>
                    <a:pt x="1220" y="72"/>
                  </a:lnTo>
                  <a:lnTo>
                    <a:pt x="1241" y="93"/>
                  </a:lnTo>
                  <a:lnTo>
                    <a:pt x="1257" y="119"/>
                  </a:lnTo>
                  <a:lnTo>
                    <a:pt x="1324" y="238"/>
                  </a:lnTo>
                  <a:lnTo>
                    <a:pt x="1726" y="15"/>
                  </a:lnTo>
                  <a:lnTo>
                    <a:pt x="1750" y="4"/>
                  </a:lnTo>
                  <a:lnTo>
                    <a:pt x="1775" y="0"/>
                  </a:lnTo>
                  <a:lnTo>
                    <a:pt x="17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Icon Element"/>
            <p:cNvSpPr>
              <a:spLocks noChangeAspect="1"/>
            </p:cNvSpPr>
            <p:nvPr/>
          </p:nvSpPr>
          <p:spPr bwMode="auto">
            <a:xfrm>
              <a:off x="172" y="205"/>
              <a:ext cx="16" cy="182"/>
            </a:xfrm>
            <a:custGeom>
              <a:avLst/>
              <a:gdLst>
                <a:gd name="T0" fmla="*/ 64 w 128"/>
                <a:gd name="T1" fmla="*/ 0 h 1458"/>
                <a:gd name="T2" fmla="*/ 84 w 128"/>
                <a:gd name="T3" fmla="*/ 3 h 1458"/>
                <a:gd name="T4" fmla="*/ 102 w 128"/>
                <a:gd name="T5" fmla="*/ 12 h 1458"/>
                <a:gd name="T6" fmla="*/ 116 w 128"/>
                <a:gd name="T7" fmla="*/ 26 h 1458"/>
                <a:gd name="T8" fmla="*/ 125 w 128"/>
                <a:gd name="T9" fmla="*/ 43 h 1458"/>
                <a:gd name="T10" fmla="*/ 128 w 128"/>
                <a:gd name="T11" fmla="*/ 64 h 1458"/>
                <a:gd name="T12" fmla="*/ 128 w 128"/>
                <a:gd name="T13" fmla="*/ 1394 h 1458"/>
                <a:gd name="T14" fmla="*/ 125 w 128"/>
                <a:gd name="T15" fmla="*/ 1414 h 1458"/>
                <a:gd name="T16" fmla="*/ 116 w 128"/>
                <a:gd name="T17" fmla="*/ 1432 h 1458"/>
                <a:gd name="T18" fmla="*/ 102 w 128"/>
                <a:gd name="T19" fmla="*/ 1445 h 1458"/>
                <a:gd name="T20" fmla="*/ 84 w 128"/>
                <a:gd name="T21" fmla="*/ 1455 h 1458"/>
                <a:gd name="T22" fmla="*/ 64 w 128"/>
                <a:gd name="T23" fmla="*/ 1458 h 1458"/>
                <a:gd name="T24" fmla="*/ 44 w 128"/>
                <a:gd name="T25" fmla="*/ 1455 h 1458"/>
                <a:gd name="T26" fmla="*/ 27 w 128"/>
                <a:gd name="T27" fmla="*/ 1445 h 1458"/>
                <a:gd name="T28" fmla="*/ 12 w 128"/>
                <a:gd name="T29" fmla="*/ 1432 h 1458"/>
                <a:gd name="T30" fmla="*/ 3 w 128"/>
                <a:gd name="T31" fmla="*/ 1414 h 1458"/>
                <a:gd name="T32" fmla="*/ 0 w 128"/>
                <a:gd name="T33" fmla="*/ 1394 h 1458"/>
                <a:gd name="T34" fmla="*/ 0 w 128"/>
                <a:gd name="T35" fmla="*/ 64 h 1458"/>
                <a:gd name="T36" fmla="*/ 3 w 128"/>
                <a:gd name="T37" fmla="*/ 43 h 1458"/>
                <a:gd name="T38" fmla="*/ 12 w 128"/>
                <a:gd name="T39" fmla="*/ 26 h 1458"/>
                <a:gd name="T40" fmla="*/ 27 w 128"/>
                <a:gd name="T41" fmla="*/ 12 h 1458"/>
                <a:gd name="T42" fmla="*/ 44 w 128"/>
                <a:gd name="T43" fmla="*/ 3 h 1458"/>
                <a:gd name="T44" fmla="*/ 64 w 128"/>
                <a:gd name="T45" fmla="*/ 0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458">
                  <a:moveTo>
                    <a:pt x="64" y="0"/>
                  </a:moveTo>
                  <a:lnTo>
                    <a:pt x="84" y="3"/>
                  </a:lnTo>
                  <a:lnTo>
                    <a:pt x="102" y="12"/>
                  </a:lnTo>
                  <a:lnTo>
                    <a:pt x="116" y="26"/>
                  </a:lnTo>
                  <a:lnTo>
                    <a:pt x="125" y="43"/>
                  </a:lnTo>
                  <a:lnTo>
                    <a:pt x="128" y="64"/>
                  </a:lnTo>
                  <a:lnTo>
                    <a:pt x="128" y="1394"/>
                  </a:lnTo>
                  <a:lnTo>
                    <a:pt x="125" y="1414"/>
                  </a:lnTo>
                  <a:lnTo>
                    <a:pt x="116" y="1432"/>
                  </a:lnTo>
                  <a:lnTo>
                    <a:pt x="102" y="1445"/>
                  </a:lnTo>
                  <a:lnTo>
                    <a:pt x="84" y="1455"/>
                  </a:lnTo>
                  <a:lnTo>
                    <a:pt x="64" y="1458"/>
                  </a:lnTo>
                  <a:lnTo>
                    <a:pt x="44" y="1455"/>
                  </a:lnTo>
                  <a:lnTo>
                    <a:pt x="27" y="1445"/>
                  </a:lnTo>
                  <a:lnTo>
                    <a:pt x="12" y="1432"/>
                  </a:lnTo>
                  <a:lnTo>
                    <a:pt x="3" y="1414"/>
                  </a:lnTo>
                  <a:lnTo>
                    <a:pt x="0" y="1394"/>
                  </a:lnTo>
                  <a:lnTo>
                    <a:pt x="0" y="64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7" y="12"/>
                  </a:lnTo>
                  <a:lnTo>
                    <a:pt x="44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Icon Element"/>
            <p:cNvSpPr>
              <a:spLocks noChangeAspect="1"/>
            </p:cNvSpPr>
            <p:nvPr/>
          </p:nvSpPr>
          <p:spPr bwMode="auto">
            <a:xfrm>
              <a:off x="222" y="205"/>
              <a:ext cx="15" cy="182"/>
            </a:xfrm>
            <a:custGeom>
              <a:avLst/>
              <a:gdLst>
                <a:gd name="T0" fmla="*/ 64 w 127"/>
                <a:gd name="T1" fmla="*/ 0 h 1458"/>
                <a:gd name="T2" fmla="*/ 84 w 127"/>
                <a:gd name="T3" fmla="*/ 3 h 1458"/>
                <a:gd name="T4" fmla="*/ 102 w 127"/>
                <a:gd name="T5" fmla="*/ 12 h 1458"/>
                <a:gd name="T6" fmla="*/ 115 w 127"/>
                <a:gd name="T7" fmla="*/ 26 h 1458"/>
                <a:gd name="T8" fmla="*/ 124 w 127"/>
                <a:gd name="T9" fmla="*/ 43 h 1458"/>
                <a:gd name="T10" fmla="*/ 127 w 127"/>
                <a:gd name="T11" fmla="*/ 64 h 1458"/>
                <a:gd name="T12" fmla="*/ 127 w 127"/>
                <a:gd name="T13" fmla="*/ 1394 h 1458"/>
                <a:gd name="T14" fmla="*/ 124 w 127"/>
                <a:gd name="T15" fmla="*/ 1414 h 1458"/>
                <a:gd name="T16" fmla="*/ 115 w 127"/>
                <a:gd name="T17" fmla="*/ 1432 h 1458"/>
                <a:gd name="T18" fmla="*/ 102 w 127"/>
                <a:gd name="T19" fmla="*/ 1445 h 1458"/>
                <a:gd name="T20" fmla="*/ 84 w 127"/>
                <a:gd name="T21" fmla="*/ 1455 h 1458"/>
                <a:gd name="T22" fmla="*/ 64 w 127"/>
                <a:gd name="T23" fmla="*/ 1458 h 1458"/>
                <a:gd name="T24" fmla="*/ 43 w 127"/>
                <a:gd name="T25" fmla="*/ 1455 h 1458"/>
                <a:gd name="T26" fmla="*/ 27 w 127"/>
                <a:gd name="T27" fmla="*/ 1445 h 1458"/>
                <a:gd name="T28" fmla="*/ 12 w 127"/>
                <a:gd name="T29" fmla="*/ 1432 h 1458"/>
                <a:gd name="T30" fmla="*/ 3 w 127"/>
                <a:gd name="T31" fmla="*/ 1414 h 1458"/>
                <a:gd name="T32" fmla="*/ 0 w 127"/>
                <a:gd name="T33" fmla="*/ 1394 h 1458"/>
                <a:gd name="T34" fmla="*/ 0 w 127"/>
                <a:gd name="T35" fmla="*/ 64 h 1458"/>
                <a:gd name="T36" fmla="*/ 3 w 127"/>
                <a:gd name="T37" fmla="*/ 43 h 1458"/>
                <a:gd name="T38" fmla="*/ 12 w 127"/>
                <a:gd name="T39" fmla="*/ 26 h 1458"/>
                <a:gd name="T40" fmla="*/ 27 w 127"/>
                <a:gd name="T41" fmla="*/ 12 h 1458"/>
                <a:gd name="T42" fmla="*/ 43 w 127"/>
                <a:gd name="T43" fmla="*/ 3 h 1458"/>
                <a:gd name="T44" fmla="*/ 64 w 127"/>
                <a:gd name="T45" fmla="*/ 0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" h="1458">
                  <a:moveTo>
                    <a:pt x="64" y="0"/>
                  </a:moveTo>
                  <a:lnTo>
                    <a:pt x="84" y="3"/>
                  </a:lnTo>
                  <a:lnTo>
                    <a:pt x="102" y="12"/>
                  </a:lnTo>
                  <a:lnTo>
                    <a:pt x="115" y="26"/>
                  </a:lnTo>
                  <a:lnTo>
                    <a:pt x="124" y="43"/>
                  </a:lnTo>
                  <a:lnTo>
                    <a:pt x="127" y="64"/>
                  </a:lnTo>
                  <a:lnTo>
                    <a:pt x="127" y="1394"/>
                  </a:lnTo>
                  <a:lnTo>
                    <a:pt x="124" y="1414"/>
                  </a:lnTo>
                  <a:lnTo>
                    <a:pt x="115" y="1432"/>
                  </a:lnTo>
                  <a:lnTo>
                    <a:pt x="102" y="1445"/>
                  </a:lnTo>
                  <a:lnTo>
                    <a:pt x="84" y="1455"/>
                  </a:lnTo>
                  <a:lnTo>
                    <a:pt x="64" y="1458"/>
                  </a:lnTo>
                  <a:lnTo>
                    <a:pt x="43" y="1455"/>
                  </a:lnTo>
                  <a:lnTo>
                    <a:pt x="27" y="1445"/>
                  </a:lnTo>
                  <a:lnTo>
                    <a:pt x="12" y="1432"/>
                  </a:lnTo>
                  <a:lnTo>
                    <a:pt x="3" y="1414"/>
                  </a:lnTo>
                  <a:lnTo>
                    <a:pt x="0" y="1394"/>
                  </a:lnTo>
                  <a:lnTo>
                    <a:pt x="0" y="64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7" y="12"/>
                  </a:lnTo>
                  <a:lnTo>
                    <a:pt x="43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Icon Element"/>
            <p:cNvSpPr>
              <a:spLocks noChangeAspect="1"/>
            </p:cNvSpPr>
            <p:nvPr/>
          </p:nvSpPr>
          <p:spPr bwMode="auto">
            <a:xfrm>
              <a:off x="271" y="205"/>
              <a:ext cx="16" cy="182"/>
            </a:xfrm>
            <a:custGeom>
              <a:avLst/>
              <a:gdLst>
                <a:gd name="T0" fmla="*/ 63 w 127"/>
                <a:gd name="T1" fmla="*/ 0 h 1458"/>
                <a:gd name="T2" fmla="*/ 84 w 127"/>
                <a:gd name="T3" fmla="*/ 3 h 1458"/>
                <a:gd name="T4" fmla="*/ 101 w 127"/>
                <a:gd name="T5" fmla="*/ 12 h 1458"/>
                <a:gd name="T6" fmla="*/ 115 w 127"/>
                <a:gd name="T7" fmla="*/ 26 h 1458"/>
                <a:gd name="T8" fmla="*/ 124 w 127"/>
                <a:gd name="T9" fmla="*/ 43 h 1458"/>
                <a:gd name="T10" fmla="*/ 127 w 127"/>
                <a:gd name="T11" fmla="*/ 64 h 1458"/>
                <a:gd name="T12" fmla="*/ 127 w 127"/>
                <a:gd name="T13" fmla="*/ 1394 h 1458"/>
                <a:gd name="T14" fmla="*/ 124 w 127"/>
                <a:gd name="T15" fmla="*/ 1414 h 1458"/>
                <a:gd name="T16" fmla="*/ 115 w 127"/>
                <a:gd name="T17" fmla="*/ 1432 h 1458"/>
                <a:gd name="T18" fmla="*/ 101 w 127"/>
                <a:gd name="T19" fmla="*/ 1445 h 1458"/>
                <a:gd name="T20" fmla="*/ 84 w 127"/>
                <a:gd name="T21" fmla="*/ 1455 h 1458"/>
                <a:gd name="T22" fmla="*/ 63 w 127"/>
                <a:gd name="T23" fmla="*/ 1458 h 1458"/>
                <a:gd name="T24" fmla="*/ 43 w 127"/>
                <a:gd name="T25" fmla="*/ 1455 h 1458"/>
                <a:gd name="T26" fmla="*/ 25 w 127"/>
                <a:gd name="T27" fmla="*/ 1445 h 1458"/>
                <a:gd name="T28" fmla="*/ 12 w 127"/>
                <a:gd name="T29" fmla="*/ 1432 h 1458"/>
                <a:gd name="T30" fmla="*/ 2 w 127"/>
                <a:gd name="T31" fmla="*/ 1414 h 1458"/>
                <a:gd name="T32" fmla="*/ 0 w 127"/>
                <a:gd name="T33" fmla="*/ 1394 h 1458"/>
                <a:gd name="T34" fmla="*/ 0 w 127"/>
                <a:gd name="T35" fmla="*/ 64 h 1458"/>
                <a:gd name="T36" fmla="*/ 2 w 127"/>
                <a:gd name="T37" fmla="*/ 43 h 1458"/>
                <a:gd name="T38" fmla="*/ 12 w 127"/>
                <a:gd name="T39" fmla="*/ 26 h 1458"/>
                <a:gd name="T40" fmla="*/ 25 w 127"/>
                <a:gd name="T41" fmla="*/ 12 h 1458"/>
                <a:gd name="T42" fmla="*/ 43 w 127"/>
                <a:gd name="T43" fmla="*/ 3 h 1458"/>
                <a:gd name="T44" fmla="*/ 63 w 127"/>
                <a:gd name="T45" fmla="*/ 0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" h="1458">
                  <a:moveTo>
                    <a:pt x="63" y="0"/>
                  </a:moveTo>
                  <a:lnTo>
                    <a:pt x="84" y="3"/>
                  </a:lnTo>
                  <a:lnTo>
                    <a:pt x="101" y="12"/>
                  </a:lnTo>
                  <a:lnTo>
                    <a:pt x="115" y="26"/>
                  </a:lnTo>
                  <a:lnTo>
                    <a:pt x="124" y="43"/>
                  </a:lnTo>
                  <a:lnTo>
                    <a:pt x="127" y="64"/>
                  </a:lnTo>
                  <a:lnTo>
                    <a:pt x="127" y="1394"/>
                  </a:lnTo>
                  <a:lnTo>
                    <a:pt x="124" y="1414"/>
                  </a:lnTo>
                  <a:lnTo>
                    <a:pt x="115" y="1432"/>
                  </a:lnTo>
                  <a:lnTo>
                    <a:pt x="101" y="1445"/>
                  </a:lnTo>
                  <a:lnTo>
                    <a:pt x="84" y="1455"/>
                  </a:lnTo>
                  <a:lnTo>
                    <a:pt x="63" y="1458"/>
                  </a:lnTo>
                  <a:lnTo>
                    <a:pt x="43" y="1455"/>
                  </a:lnTo>
                  <a:lnTo>
                    <a:pt x="25" y="1445"/>
                  </a:lnTo>
                  <a:lnTo>
                    <a:pt x="12" y="1432"/>
                  </a:lnTo>
                  <a:lnTo>
                    <a:pt x="2" y="1414"/>
                  </a:lnTo>
                  <a:lnTo>
                    <a:pt x="0" y="139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3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3" name="vicon : presentation powerpoint keynote"/>
          <p:cNvGrpSpPr>
            <a:grpSpLocks noChangeAspect="1"/>
          </p:cNvGrpSpPr>
          <p:nvPr/>
        </p:nvGrpSpPr>
        <p:grpSpPr bwMode="auto">
          <a:xfrm>
            <a:off x="7089696" y="2796724"/>
            <a:ext cx="633413" cy="617538"/>
            <a:chOff x="27" y="43"/>
            <a:chExt cx="399" cy="389"/>
          </a:xfrm>
          <a:solidFill>
            <a:schemeClr val="tx1">
              <a:lumMod val="85000"/>
            </a:schemeClr>
          </a:solidFill>
        </p:grpSpPr>
        <p:sp>
          <p:nvSpPr>
            <p:cNvPr id="26" name="Icon Element"/>
            <p:cNvSpPr>
              <a:spLocks noChangeAspect="1" noEditPoints="1"/>
            </p:cNvSpPr>
            <p:nvPr/>
          </p:nvSpPr>
          <p:spPr bwMode="auto">
            <a:xfrm>
              <a:off x="27" y="43"/>
              <a:ext cx="399" cy="389"/>
            </a:xfrm>
            <a:custGeom>
              <a:avLst/>
              <a:gdLst>
                <a:gd name="T0" fmla="*/ 2794 w 3191"/>
                <a:gd name="T1" fmla="*/ 1033 h 3118"/>
                <a:gd name="T2" fmla="*/ 2791 w 3191"/>
                <a:gd name="T3" fmla="*/ 2593 h 3118"/>
                <a:gd name="T4" fmla="*/ 2768 w 3191"/>
                <a:gd name="T5" fmla="*/ 2631 h 3118"/>
                <a:gd name="T6" fmla="*/ 2729 w 3191"/>
                <a:gd name="T7" fmla="*/ 2655 h 3118"/>
                <a:gd name="T8" fmla="*/ 680 w 3191"/>
                <a:gd name="T9" fmla="*/ 2658 h 3118"/>
                <a:gd name="T10" fmla="*/ 701 w 3191"/>
                <a:gd name="T11" fmla="*/ 2934 h 3118"/>
                <a:gd name="T12" fmla="*/ 2882 w 3191"/>
                <a:gd name="T13" fmla="*/ 1026 h 3118"/>
                <a:gd name="T14" fmla="*/ 178 w 3191"/>
                <a:gd name="T15" fmla="*/ 2480 h 3118"/>
                <a:gd name="T16" fmla="*/ 2616 w 3191"/>
                <a:gd name="T17" fmla="*/ 639 h 3118"/>
                <a:gd name="T18" fmla="*/ 673 w 3191"/>
                <a:gd name="T19" fmla="*/ 185 h 3118"/>
                <a:gd name="T20" fmla="*/ 2306 w 3191"/>
                <a:gd name="T21" fmla="*/ 461 h 3118"/>
                <a:gd name="T22" fmla="*/ 673 w 3191"/>
                <a:gd name="T23" fmla="*/ 185 h 3118"/>
                <a:gd name="T24" fmla="*/ 2421 w 3191"/>
                <a:gd name="T25" fmla="*/ 153 h 3118"/>
                <a:gd name="T26" fmla="*/ 2465 w 3191"/>
                <a:gd name="T27" fmla="*/ 170 h 3118"/>
                <a:gd name="T28" fmla="*/ 2494 w 3191"/>
                <a:gd name="T29" fmla="*/ 204 h 3118"/>
                <a:gd name="T30" fmla="*/ 2503 w 3191"/>
                <a:gd name="T31" fmla="*/ 249 h 3118"/>
                <a:gd name="T32" fmla="*/ 2705 w 3191"/>
                <a:gd name="T33" fmla="*/ 461 h 3118"/>
                <a:gd name="T34" fmla="*/ 2750 w 3191"/>
                <a:gd name="T35" fmla="*/ 474 h 3118"/>
                <a:gd name="T36" fmla="*/ 2782 w 3191"/>
                <a:gd name="T37" fmla="*/ 506 h 3118"/>
                <a:gd name="T38" fmla="*/ 2794 w 3191"/>
                <a:gd name="T39" fmla="*/ 551 h 3118"/>
                <a:gd name="T40" fmla="*/ 2957 w 3191"/>
                <a:gd name="T41" fmla="*/ 843 h 3118"/>
                <a:gd name="T42" fmla="*/ 3003 w 3191"/>
                <a:gd name="T43" fmla="*/ 852 h 3118"/>
                <a:gd name="T44" fmla="*/ 3037 w 3191"/>
                <a:gd name="T45" fmla="*/ 880 h 3118"/>
                <a:gd name="T46" fmla="*/ 3052 w 3191"/>
                <a:gd name="T47" fmla="*/ 925 h 3118"/>
                <a:gd name="T48" fmla="*/ 3191 w 3191"/>
                <a:gd name="T49" fmla="*/ 2859 h 3118"/>
                <a:gd name="T50" fmla="*/ 3180 w 3191"/>
                <a:gd name="T51" fmla="*/ 2892 h 3118"/>
                <a:gd name="T52" fmla="*/ 3158 w 3191"/>
                <a:gd name="T53" fmla="*/ 2918 h 3118"/>
                <a:gd name="T54" fmla="*/ 3127 w 3191"/>
                <a:gd name="T55" fmla="*/ 2933 h 3118"/>
                <a:gd name="T56" fmla="*/ 624 w 3191"/>
                <a:gd name="T57" fmla="*/ 3118 h 3118"/>
                <a:gd name="T58" fmla="*/ 597 w 3191"/>
                <a:gd name="T59" fmla="*/ 3116 h 3118"/>
                <a:gd name="T60" fmla="*/ 560 w 3191"/>
                <a:gd name="T61" fmla="*/ 3096 h 3118"/>
                <a:gd name="T62" fmla="*/ 534 w 3191"/>
                <a:gd name="T63" fmla="*/ 3058 h 3118"/>
                <a:gd name="T64" fmla="*/ 503 w 3191"/>
                <a:gd name="T65" fmla="*/ 2666 h 3118"/>
                <a:gd name="T66" fmla="*/ 89 w 3191"/>
                <a:gd name="T67" fmla="*/ 2658 h 3118"/>
                <a:gd name="T68" fmla="*/ 44 w 3191"/>
                <a:gd name="T69" fmla="*/ 2646 h 3118"/>
                <a:gd name="T70" fmla="*/ 12 w 3191"/>
                <a:gd name="T71" fmla="*/ 2614 h 3118"/>
                <a:gd name="T72" fmla="*/ 0 w 3191"/>
                <a:gd name="T73" fmla="*/ 2568 h 3118"/>
                <a:gd name="T74" fmla="*/ 3 w 3191"/>
                <a:gd name="T75" fmla="*/ 527 h 3118"/>
                <a:gd name="T76" fmla="*/ 26 w 3191"/>
                <a:gd name="T77" fmla="*/ 488 h 3118"/>
                <a:gd name="T78" fmla="*/ 65 w 3191"/>
                <a:gd name="T79" fmla="*/ 465 h 3118"/>
                <a:gd name="T80" fmla="*/ 472 w 3191"/>
                <a:gd name="T81" fmla="*/ 461 h 3118"/>
                <a:gd name="T82" fmla="*/ 508 w 3191"/>
                <a:gd name="T83" fmla="*/ 59 h 3118"/>
                <a:gd name="T84" fmla="*/ 535 w 3191"/>
                <a:gd name="T85" fmla="*/ 21 h 3118"/>
                <a:gd name="T86" fmla="*/ 576 w 3191"/>
                <a:gd name="T87" fmla="*/ 2 h 3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91" h="3118">
                  <a:moveTo>
                    <a:pt x="2882" y="1026"/>
                  </a:moveTo>
                  <a:lnTo>
                    <a:pt x="2794" y="1033"/>
                  </a:lnTo>
                  <a:lnTo>
                    <a:pt x="2794" y="2568"/>
                  </a:lnTo>
                  <a:lnTo>
                    <a:pt x="2791" y="2593"/>
                  </a:lnTo>
                  <a:lnTo>
                    <a:pt x="2782" y="2614"/>
                  </a:lnTo>
                  <a:lnTo>
                    <a:pt x="2768" y="2631"/>
                  </a:lnTo>
                  <a:lnTo>
                    <a:pt x="2750" y="2646"/>
                  </a:lnTo>
                  <a:lnTo>
                    <a:pt x="2729" y="2655"/>
                  </a:lnTo>
                  <a:lnTo>
                    <a:pt x="2705" y="2658"/>
                  </a:lnTo>
                  <a:lnTo>
                    <a:pt x="680" y="2658"/>
                  </a:lnTo>
                  <a:lnTo>
                    <a:pt x="682" y="2680"/>
                  </a:lnTo>
                  <a:lnTo>
                    <a:pt x="701" y="2934"/>
                  </a:lnTo>
                  <a:lnTo>
                    <a:pt x="3008" y="2766"/>
                  </a:lnTo>
                  <a:lnTo>
                    <a:pt x="2882" y="1026"/>
                  </a:lnTo>
                  <a:close/>
                  <a:moveTo>
                    <a:pt x="178" y="639"/>
                  </a:moveTo>
                  <a:lnTo>
                    <a:pt x="178" y="2480"/>
                  </a:lnTo>
                  <a:lnTo>
                    <a:pt x="2616" y="2480"/>
                  </a:lnTo>
                  <a:lnTo>
                    <a:pt x="2616" y="639"/>
                  </a:lnTo>
                  <a:lnTo>
                    <a:pt x="178" y="639"/>
                  </a:lnTo>
                  <a:close/>
                  <a:moveTo>
                    <a:pt x="673" y="185"/>
                  </a:moveTo>
                  <a:lnTo>
                    <a:pt x="650" y="461"/>
                  </a:lnTo>
                  <a:lnTo>
                    <a:pt x="2306" y="461"/>
                  </a:lnTo>
                  <a:lnTo>
                    <a:pt x="2318" y="323"/>
                  </a:lnTo>
                  <a:lnTo>
                    <a:pt x="673" y="185"/>
                  </a:lnTo>
                  <a:close/>
                  <a:moveTo>
                    <a:pt x="599" y="0"/>
                  </a:moveTo>
                  <a:lnTo>
                    <a:pt x="2421" y="153"/>
                  </a:lnTo>
                  <a:lnTo>
                    <a:pt x="2445" y="159"/>
                  </a:lnTo>
                  <a:lnTo>
                    <a:pt x="2465" y="170"/>
                  </a:lnTo>
                  <a:lnTo>
                    <a:pt x="2482" y="185"/>
                  </a:lnTo>
                  <a:lnTo>
                    <a:pt x="2494" y="204"/>
                  </a:lnTo>
                  <a:lnTo>
                    <a:pt x="2502" y="226"/>
                  </a:lnTo>
                  <a:lnTo>
                    <a:pt x="2503" y="249"/>
                  </a:lnTo>
                  <a:lnTo>
                    <a:pt x="2485" y="461"/>
                  </a:lnTo>
                  <a:lnTo>
                    <a:pt x="2705" y="461"/>
                  </a:lnTo>
                  <a:lnTo>
                    <a:pt x="2729" y="465"/>
                  </a:lnTo>
                  <a:lnTo>
                    <a:pt x="2750" y="474"/>
                  </a:lnTo>
                  <a:lnTo>
                    <a:pt x="2768" y="488"/>
                  </a:lnTo>
                  <a:lnTo>
                    <a:pt x="2782" y="506"/>
                  </a:lnTo>
                  <a:lnTo>
                    <a:pt x="2791" y="527"/>
                  </a:lnTo>
                  <a:lnTo>
                    <a:pt x="2794" y="551"/>
                  </a:lnTo>
                  <a:lnTo>
                    <a:pt x="2794" y="854"/>
                  </a:lnTo>
                  <a:lnTo>
                    <a:pt x="2957" y="843"/>
                  </a:lnTo>
                  <a:lnTo>
                    <a:pt x="2981" y="844"/>
                  </a:lnTo>
                  <a:lnTo>
                    <a:pt x="3003" y="852"/>
                  </a:lnTo>
                  <a:lnTo>
                    <a:pt x="3022" y="864"/>
                  </a:lnTo>
                  <a:lnTo>
                    <a:pt x="3037" y="880"/>
                  </a:lnTo>
                  <a:lnTo>
                    <a:pt x="3048" y="901"/>
                  </a:lnTo>
                  <a:lnTo>
                    <a:pt x="3052" y="925"/>
                  </a:lnTo>
                  <a:lnTo>
                    <a:pt x="3191" y="2841"/>
                  </a:lnTo>
                  <a:lnTo>
                    <a:pt x="3191" y="2859"/>
                  </a:lnTo>
                  <a:lnTo>
                    <a:pt x="3188" y="2876"/>
                  </a:lnTo>
                  <a:lnTo>
                    <a:pt x="3180" y="2892"/>
                  </a:lnTo>
                  <a:lnTo>
                    <a:pt x="3170" y="2906"/>
                  </a:lnTo>
                  <a:lnTo>
                    <a:pt x="3158" y="2918"/>
                  </a:lnTo>
                  <a:lnTo>
                    <a:pt x="3143" y="2928"/>
                  </a:lnTo>
                  <a:lnTo>
                    <a:pt x="3127" y="2933"/>
                  </a:lnTo>
                  <a:lnTo>
                    <a:pt x="3110" y="2937"/>
                  </a:lnTo>
                  <a:lnTo>
                    <a:pt x="624" y="3118"/>
                  </a:lnTo>
                  <a:lnTo>
                    <a:pt x="618" y="3118"/>
                  </a:lnTo>
                  <a:lnTo>
                    <a:pt x="597" y="3116"/>
                  </a:lnTo>
                  <a:lnTo>
                    <a:pt x="578" y="3108"/>
                  </a:lnTo>
                  <a:lnTo>
                    <a:pt x="560" y="3096"/>
                  </a:lnTo>
                  <a:lnTo>
                    <a:pt x="545" y="3079"/>
                  </a:lnTo>
                  <a:lnTo>
                    <a:pt x="534" y="3058"/>
                  </a:lnTo>
                  <a:lnTo>
                    <a:pt x="529" y="3035"/>
                  </a:lnTo>
                  <a:lnTo>
                    <a:pt x="503" y="2666"/>
                  </a:lnTo>
                  <a:lnTo>
                    <a:pt x="502" y="2658"/>
                  </a:lnTo>
                  <a:lnTo>
                    <a:pt x="89" y="2658"/>
                  </a:lnTo>
                  <a:lnTo>
                    <a:pt x="65" y="2655"/>
                  </a:lnTo>
                  <a:lnTo>
                    <a:pt x="44" y="2646"/>
                  </a:lnTo>
                  <a:lnTo>
                    <a:pt x="26" y="2631"/>
                  </a:lnTo>
                  <a:lnTo>
                    <a:pt x="12" y="2614"/>
                  </a:lnTo>
                  <a:lnTo>
                    <a:pt x="3" y="2593"/>
                  </a:lnTo>
                  <a:lnTo>
                    <a:pt x="0" y="2568"/>
                  </a:lnTo>
                  <a:lnTo>
                    <a:pt x="0" y="551"/>
                  </a:lnTo>
                  <a:lnTo>
                    <a:pt x="3" y="527"/>
                  </a:lnTo>
                  <a:lnTo>
                    <a:pt x="12" y="506"/>
                  </a:lnTo>
                  <a:lnTo>
                    <a:pt x="26" y="488"/>
                  </a:lnTo>
                  <a:lnTo>
                    <a:pt x="44" y="474"/>
                  </a:lnTo>
                  <a:lnTo>
                    <a:pt x="65" y="465"/>
                  </a:lnTo>
                  <a:lnTo>
                    <a:pt x="89" y="461"/>
                  </a:lnTo>
                  <a:lnTo>
                    <a:pt x="472" y="461"/>
                  </a:lnTo>
                  <a:lnTo>
                    <a:pt x="503" y="82"/>
                  </a:lnTo>
                  <a:lnTo>
                    <a:pt x="508" y="59"/>
                  </a:lnTo>
                  <a:lnTo>
                    <a:pt x="518" y="38"/>
                  </a:lnTo>
                  <a:lnTo>
                    <a:pt x="535" y="21"/>
                  </a:lnTo>
                  <a:lnTo>
                    <a:pt x="554" y="9"/>
                  </a:lnTo>
                  <a:lnTo>
                    <a:pt x="576" y="2"/>
                  </a:lnTo>
                  <a:lnTo>
                    <a:pt x="5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Icon Element"/>
            <p:cNvSpPr>
              <a:spLocks noChangeAspect="1"/>
            </p:cNvSpPr>
            <p:nvPr/>
          </p:nvSpPr>
          <p:spPr bwMode="auto">
            <a:xfrm>
              <a:off x="82" y="187"/>
              <a:ext cx="123" cy="123"/>
            </a:xfrm>
            <a:custGeom>
              <a:avLst/>
              <a:gdLst>
                <a:gd name="T0" fmla="*/ 523 w 988"/>
                <a:gd name="T1" fmla="*/ 2 h 989"/>
                <a:gd name="T2" fmla="*/ 559 w 988"/>
                <a:gd name="T3" fmla="*/ 6 h 989"/>
                <a:gd name="T4" fmla="*/ 569 w 988"/>
                <a:gd name="T5" fmla="*/ 9 h 989"/>
                <a:gd name="T6" fmla="*/ 586 w 988"/>
                <a:gd name="T7" fmla="*/ 33 h 989"/>
                <a:gd name="T8" fmla="*/ 538 w 988"/>
                <a:gd name="T9" fmla="*/ 448 h 989"/>
                <a:gd name="T10" fmla="*/ 642 w 988"/>
                <a:gd name="T11" fmla="*/ 403 h 989"/>
                <a:gd name="T12" fmla="*/ 723 w 988"/>
                <a:gd name="T13" fmla="*/ 366 h 989"/>
                <a:gd name="T14" fmla="*/ 788 w 988"/>
                <a:gd name="T15" fmla="*/ 339 h 989"/>
                <a:gd name="T16" fmla="*/ 834 w 988"/>
                <a:gd name="T17" fmla="*/ 319 h 989"/>
                <a:gd name="T18" fmla="*/ 868 w 988"/>
                <a:gd name="T19" fmla="*/ 304 h 989"/>
                <a:gd name="T20" fmla="*/ 890 w 988"/>
                <a:gd name="T21" fmla="*/ 296 h 989"/>
                <a:gd name="T22" fmla="*/ 904 w 988"/>
                <a:gd name="T23" fmla="*/ 290 h 989"/>
                <a:gd name="T24" fmla="*/ 911 w 988"/>
                <a:gd name="T25" fmla="*/ 288 h 989"/>
                <a:gd name="T26" fmla="*/ 916 w 988"/>
                <a:gd name="T27" fmla="*/ 288 h 989"/>
                <a:gd name="T28" fmla="*/ 932 w 988"/>
                <a:gd name="T29" fmla="*/ 290 h 989"/>
                <a:gd name="T30" fmla="*/ 952 w 988"/>
                <a:gd name="T31" fmla="*/ 311 h 989"/>
                <a:gd name="T32" fmla="*/ 980 w 988"/>
                <a:gd name="T33" fmla="*/ 406 h 989"/>
                <a:gd name="T34" fmla="*/ 988 w 988"/>
                <a:gd name="T35" fmla="*/ 506 h 989"/>
                <a:gd name="T36" fmla="*/ 974 w 988"/>
                <a:gd name="T37" fmla="*/ 611 h 989"/>
                <a:gd name="T38" fmla="*/ 937 w 988"/>
                <a:gd name="T39" fmla="*/ 715 h 989"/>
                <a:gd name="T40" fmla="*/ 878 w 988"/>
                <a:gd name="T41" fmla="*/ 806 h 989"/>
                <a:gd name="T42" fmla="*/ 801 w 988"/>
                <a:gd name="T43" fmla="*/ 883 h 989"/>
                <a:gd name="T44" fmla="*/ 709 w 988"/>
                <a:gd name="T45" fmla="*/ 940 h 989"/>
                <a:gd name="T46" fmla="*/ 606 w 988"/>
                <a:gd name="T47" fmla="*/ 977 h 989"/>
                <a:gd name="T48" fmla="*/ 495 w 988"/>
                <a:gd name="T49" fmla="*/ 989 h 989"/>
                <a:gd name="T50" fmla="*/ 434 w 988"/>
                <a:gd name="T51" fmla="*/ 985 h 989"/>
                <a:gd name="T52" fmla="*/ 333 w 988"/>
                <a:gd name="T53" fmla="*/ 962 h 989"/>
                <a:gd name="T54" fmla="*/ 241 w 988"/>
                <a:gd name="T55" fmla="*/ 919 h 989"/>
                <a:gd name="T56" fmla="*/ 166 w 988"/>
                <a:gd name="T57" fmla="*/ 864 h 989"/>
                <a:gd name="T58" fmla="*/ 104 w 988"/>
                <a:gd name="T59" fmla="*/ 799 h 989"/>
                <a:gd name="T60" fmla="*/ 65 w 988"/>
                <a:gd name="T61" fmla="*/ 737 h 989"/>
                <a:gd name="T62" fmla="*/ 24 w 988"/>
                <a:gd name="T63" fmla="*/ 644 h 989"/>
                <a:gd name="T64" fmla="*/ 3 w 988"/>
                <a:gd name="T65" fmla="*/ 542 h 989"/>
                <a:gd name="T66" fmla="*/ 4 w 988"/>
                <a:gd name="T67" fmla="*/ 435 h 989"/>
                <a:gd name="T68" fmla="*/ 26 w 988"/>
                <a:gd name="T69" fmla="*/ 339 h 989"/>
                <a:gd name="T70" fmla="*/ 65 w 988"/>
                <a:gd name="T71" fmla="*/ 251 h 989"/>
                <a:gd name="T72" fmla="*/ 115 w 988"/>
                <a:gd name="T73" fmla="*/ 178 h 989"/>
                <a:gd name="T74" fmla="*/ 146 w 988"/>
                <a:gd name="T75" fmla="*/ 145 h 989"/>
                <a:gd name="T76" fmla="*/ 216 w 988"/>
                <a:gd name="T77" fmla="*/ 87 h 989"/>
                <a:gd name="T78" fmla="*/ 296 w 988"/>
                <a:gd name="T79" fmla="*/ 42 h 989"/>
                <a:gd name="T80" fmla="*/ 388 w 988"/>
                <a:gd name="T81" fmla="*/ 13 h 989"/>
                <a:gd name="T82" fmla="*/ 493 w 988"/>
                <a:gd name="T83" fmla="*/ 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88" h="989">
                  <a:moveTo>
                    <a:pt x="493" y="0"/>
                  </a:moveTo>
                  <a:lnTo>
                    <a:pt x="523" y="2"/>
                  </a:lnTo>
                  <a:lnTo>
                    <a:pt x="554" y="5"/>
                  </a:lnTo>
                  <a:lnTo>
                    <a:pt x="559" y="6"/>
                  </a:lnTo>
                  <a:lnTo>
                    <a:pt x="564" y="7"/>
                  </a:lnTo>
                  <a:lnTo>
                    <a:pt x="569" y="9"/>
                  </a:lnTo>
                  <a:lnTo>
                    <a:pt x="580" y="19"/>
                  </a:lnTo>
                  <a:lnTo>
                    <a:pt x="586" y="33"/>
                  </a:lnTo>
                  <a:lnTo>
                    <a:pt x="587" y="47"/>
                  </a:lnTo>
                  <a:lnTo>
                    <a:pt x="538" y="448"/>
                  </a:lnTo>
                  <a:lnTo>
                    <a:pt x="593" y="424"/>
                  </a:lnTo>
                  <a:lnTo>
                    <a:pt x="642" y="403"/>
                  </a:lnTo>
                  <a:lnTo>
                    <a:pt x="685" y="383"/>
                  </a:lnTo>
                  <a:lnTo>
                    <a:pt x="723" y="366"/>
                  </a:lnTo>
                  <a:lnTo>
                    <a:pt x="758" y="352"/>
                  </a:lnTo>
                  <a:lnTo>
                    <a:pt x="788" y="339"/>
                  </a:lnTo>
                  <a:lnTo>
                    <a:pt x="813" y="328"/>
                  </a:lnTo>
                  <a:lnTo>
                    <a:pt x="834" y="319"/>
                  </a:lnTo>
                  <a:lnTo>
                    <a:pt x="853" y="311"/>
                  </a:lnTo>
                  <a:lnTo>
                    <a:pt x="868" y="304"/>
                  </a:lnTo>
                  <a:lnTo>
                    <a:pt x="880" y="300"/>
                  </a:lnTo>
                  <a:lnTo>
                    <a:pt x="890" y="296"/>
                  </a:lnTo>
                  <a:lnTo>
                    <a:pt x="898" y="292"/>
                  </a:lnTo>
                  <a:lnTo>
                    <a:pt x="904" y="290"/>
                  </a:lnTo>
                  <a:lnTo>
                    <a:pt x="908" y="289"/>
                  </a:lnTo>
                  <a:lnTo>
                    <a:pt x="911" y="288"/>
                  </a:lnTo>
                  <a:lnTo>
                    <a:pt x="914" y="288"/>
                  </a:lnTo>
                  <a:lnTo>
                    <a:pt x="916" y="288"/>
                  </a:lnTo>
                  <a:lnTo>
                    <a:pt x="918" y="288"/>
                  </a:lnTo>
                  <a:lnTo>
                    <a:pt x="932" y="290"/>
                  </a:lnTo>
                  <a:lnTo>
                    <a:pt x="944" y="299"/>
                  </a:lnTo>
                  <a:lnTo>
                    <a:pt x="952" y="311"/>
                  </a:lnTo>
                  <a:lnTo>
                    <a:pt x="969" y="359"/>
                  </a:lnTo>
                  <a:lnTo>
                    <a:pt x="980" y="406"/>
                  </a:lnTo>
                  <a:lnTo>
                    <a:pt x="986" y="456"/>
                  </a:lnTo>
                  <a:lnTo>
                    <a:pt x="988" y="506"/>
                  </a:lnTo>
                  <a:lnTo>
                    <a:pt x="984" y="554"/>
                  </a:lnTo>
                  <a:lnTo>
                    <a:pt x="974" y="611"/>
                  </a:lnTo>
                  <a:lnTo>
                    <a:pt x="958" y="665"/>
                  </a:lnTo>
                  <a:lnTo>
                    <a:pt x="937" y="715"/>
                  </a:lnTo>
                  <a:lnTo>
                    <a:pt x="909" y="762"/>
                  </a:lnTo>
                  <a:lnTo>
                    <a:pt x="878" y="806"/>
                  </a:lnTo>
                  <a:lnTo>
                    <a:pt x="842" y="846"/>
                  </a:lnTo>
                  <a:lnTo>
                    <a:pt x="801" y="883"/>
                  </a:lnTo>
                  <a:lnTo>
                    <a:pt x="757" y="914"/>
                  </a:lnTo>
                  <a:lnTo>
                    <a:pt x="709" y="940"/>
                  </a:lnTo>
                  <a:lnTo>
                    <a:pt x="659" y="961"/>
                  </a:lnTo>
                  <a:lnTo>
                    <a:pt x="606" y="977"/>
                  </a:lnTo>
                  <a:lnTo>
                    <a:pt x="551" y="985"/>
                  </a:lnTo>
                  <a:lnTo>
                    <a:pt x="495" y="989"/>
                  </a:lnTo>
                  <a:lnTo>
                    <a:pt x="465" y="989"/>
                  </a:lnTo>
                  <a:lnTo>
                    <a:pt x="434" y="985"/>
                  </a:lnTo>
                  <a:lnTo>
                    <a:pt x="383" y="977"/>
                  </a:lnTo>
                  <a:lnTo>
                    <a:pt x="333" y="962"/>
                  </a:lnTo>
                  <a:lnTo>
                    <a:pt x="287" y="943"/>
                  </a:lnTo>
                  <a:lnTo>
                    <a:pt x="241" y="919"/>
                  </a:lnTo>
                  <a:lnTo>
                    <a:pt x="201" y="891"/>
                  </a:lnTo>
                  <a:lnTo>
                    <a:pt x="166" y="864"/>
                  </a:lnTo>
                  <a:lnTo>
                    <a:pt x="134" y="833"/>
                  </a:lnTo>
                  <a:lnTo>
                    <a:pt x="104" y="799"/>
                  </a:lnTo>
                  <a:lnTo>
                    <a:pt x="91" y="780"/>
                  </a:lnTo>
                  <a:lnTo>
                    <a:pt x="65" y="737"/>
                  </a:lnTo>
                  <a:lnTo>
                    <a:pt x="41" y="691"/>
                  </a:lnTo>
                  <a:lnTo>
                    <a:pt x="24" y="644"/>
                  </a:lnTo>
                  <a:lnTo>
                    <a:pt x="10" y="594"/>
                  </a:lnTo>
                  <a:lnTo>
                    <a:pt x="3" y="542"/>
                  </a:lnTo>
                  <a:lnTo>
                    <a:pt x="0" y="489"/>
                  </a:lnTo>
                  <a:lnTo>
                    <a:pt x="4" y="435"/>
                  </a:lnTo>
                  <a:lnTo>
                    <a:pt x="13" y="386"/>
                  </a:lnTo>
                  <a:lnTo>
                    <a:pt x="26" y="339"/>
                  </a:lnTo>
                  <a:lnTo>
                    <a:pt x="44" y="293"/>
                  </a:lnTo>
                  <a:lnTo>
                    <a:pt x="65" y="251"/>
                  </a:lnTo>
                  <a:lnTo>
                    <a:pt x="89" y="214"/>
                  </a:lnTo>
                  <a:lnTo>
                    <a:pt x="115" y="178"/>
                  </a:lnTo>
                  <a:lnTo>
                    <a:pt x="145" y="146"/>
                  </a:lnTo>
                  <a:lnTo>
                    <a:pt x="146" y="145"/>
                  </a:lnTo>
                  <a:lnTo>
                    <a:pt x="180" y="114"/>
                  </a:lnTo>
                  <a:lnTo>
                    <a:pt x="216" y="87"/>
                  </a:lnTo>
                  <a:lnTo>
                    <a:pt x="255" y="63"/>
                  </a:lnTo>
                  <a:lnTo>
                    <a:pt x="296" y="42"/>
                  </a:lnTo>
                  <a:lnTo>
                    <a:pt x="338" y="27"/>
                  </a:lnTo>
                  <a:lnTo>
                    <a:pt x="388" y="13"/>
                  </a:lnTo>
                  <a:lnTo>
                    <a:pt x="440" y="4"/>
                  </a:lnTo>
                  <a:lnTo>
                    <a:pt x="4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Icon Element"/>
            <p:cNvSpPr>
              <a:spLocks noChangeAspect="1"/>
            </p:cNvSpPr>
            <p:nvPr/>
          </p:nvSpPr>
          <p:spPr bwMode="auto">
            <a:xfrm>
              <a:off x="168" y="163"/>
              <a:ext cx="49" cy="52"/>
            </a:xfrm>
            <a:custGeom>
              <a:avLst/>
              <a:gdLst>
                <a:gd name="T0" fmla="*/ 69 w 385"/>
                <a:gd name="T1" fmla="*/ 0 h 413"/>
                <a:gd name="T2" fmla="*/ 89 w 385"/>
                <a:gd name="T3" fmla="*/ 3 h 413"/>
                <a:gd name="T4" fmla="*/ 137 w 385"/>
                <a:gd name="T5" fmla="*/ 14 h 413"/>
                <a:gd name="T6" fmla="*/ 181 w 385"/>
                <a:gd name="T7" fmla="*/ 30 h 413"/>
                <a:gd name="T8" fmla="*/ 223 w 385"/>
                <a:gd name="T9" fmla="*/ 53 h 413"/>
                <a:gd name="T10" fmla="*/ 263 w 385"/>
                <a:gd name="T11" fmla="*/ 79 h 413"/>
                <a:gd name="T12" fmla="*/ 291 w 385"/>
                <a:gd name="T13" fmla="*/ 105 h 413"/>
                <a:gd name="T14" fmla="*/ 318 w 385"/>
                <a:gd name="T15" fmla="*/ 132 h 413"/>
                <a:gd name="T16" fmla="*/ 342 w 385"/>
                <a:gd name="T17" fmla="*/ 163 h 413"/>
                <a:gd name="T18" fmla="*/ 365 w 385"/>
                <a:gd name="T19" fmla="*/ 199 h 413"/>
                <a:gd name="T20" fmla="*/ 384 w 385"/>
                <a:gd name="T21" fmla="*/ 237 h 413"/>
                <a:gd name="T22" fmla="*/ 385 w 385"/>
                <a:gd name="T23" fmla="*/ 243 h 413"/>
                <a:gd name="T24" fmla="*/ 385 w 385"/>
                <a:gd name="T25" fmla="*/ 248 h 413"/>
                <a:gd name="T26" fmla="*/ 384 w 385"/>
                <a:gd name="T27" fmla="*/ 254 h 413"/>
                <a:gd name="T28" fmla="*/ 382 w 385"/>
                <a:gd name="T29" fmla="*/ 258 h 413"/>
                <a:gd name="T30" fmla="*/ 378 w 385"/>
                <a:gd name="T31" fmla="*/ 263 h 413"/>
                <a:gd name="T32" fmla="*/ 373 w 385"/>
                <a:gd name="T33" fmla="*/ 266 h 413"/>
                <a:gd name="T34" fmla="*/ 29 w 385"/>
                <a:gd name="T35" fmla="*/ 411 h 413"/>
                <a:gd name="T36" fmla="*/ 25 w 385"/>
                <a:gd name="T37" fmla="*/ 412 h 413"/>
                <a:gd name="T38" fmla="*/ 21 w 385"/>
                <a:gd name="T39" fmla="*/ 413 h 413"/>
                <a:gd name="T40" fmla="*/ 16 w 385"/>
                <a:gd name="T41" fmla="*/ 412 h 413"/>
                <a:gd name="T42" fmla="*/ 12 w 385"/>
                <a:gd name="T43" fmla="*/ 411 h 413"/>
                <a:gd name="T44" fmla="*/ 7 w 385"/>
                <a:gd name="T45" fmla="*/ 409 h 413"/>
                <a:gd name="T46" fmla="*/ 3 w 385"/>
                <a:gd name="T47" fmla="*/ 403 h 413"/>
                <a:gd name="T48" fmla="*/ 0 w 385"/>
                <a:gd name="T49" fmla="*/ 395 h 413"/>
                <a:gd name="T50" fmla="*/ 0 w 385"/>
                <a:gd name="T51" fmla="*/ 389 h 413"/>
                <a:gd name="T52" fmla="*/ 24 w 385"/>
                <a:gd name="T53" fmla="*/ 185 h 413"/>
                <a:gd name="T54" fmla="*/ 36 w 385"/>
                <a:gd name="T55" fmla="*/ 96 h 413"/>
                <a:gd name="T56" fmla="*/ 45 w 385"/>
                <a:gd name="T57" fmla="*/ 18 h 413"/>
                <a:gd name="T58" fmla="*/ 46 w 385"/>
                <a:gd name="T59" fmla="*/ 14 h 413"/>
                <a:gd name="T60" fmla="*/ 48 w 385"/>
                <a:gd name="T61" fmla="*/ 9 h 413"/>
                <a:gd name="T62" fmla="*/ 52 w 385"/>
                <a:gd name="T63" fmla="*/ 6 h 413"/>
                <a:gd name="T64" fmla="*/ 59 w 385"/>
                <a:gd name="T65" fmla="*/ 1 h 413"/>
                <a:gd name="T66" fmla="*/ 69 w 385"/>
                <a:gd name="T6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5" h="413">
                  <a:moveTo>
                    <a:pt x="69" y="0"/>
                  </a:moveTo>
                  <a:lnTo>
                    <a:pt x="89" y="3"/>
                  </a:lnTo>
                  <a:lnTo>
                    <a:pt x="137" y="14"/>
                  </a:lnTo>
                  <a:lnTo>
                    <a:pt x="181" y="30"/>
                  </a:lnTo>
                  <a:lnTo>
                    <a:pt x="223" y="53"/>
                  </a:lnTo>
                  <a:lnTo>
                    <a:pt x="263" y="79"/>
                  </a:lnTo>
                  <a:lnTo>
                    <a:pt x="291" y="105"/>
                  </a:lnTo>
                  <a:lnTo>
                    <a:pt x="318" y="132"/>
                  </a:lnTo>
                  <a:lnTo>
                    <a:pt x="342" y="163"/>
                  </a:lnTo>
                  <a:lnTo>
                    <a:pt x="365" y="199"/>
                  </a:lnTo>
                  <a:lnTo>
                    <a:pt x="384" y="237"/>
                  </a:lnTo>
                  <a:lnTo>
                    <a:pt x="385" y="243"/>
                  </a:lnTo>
                  <a:lnTo>
                    <a:pt x="385" y="248"/>
                  </a:lnTo>
                  <a:lnTo>
                    <a:pt x="384" y="254"/>
                  </a:lnTo>
                  <a:lnTo>
                    <a:pt x="382" y="258"/>
                  </a:lnTo>
                  <a:lnTo>
                    <a:pt x="378" y="263"/>
                  </a:lnTo>
                  <a:lnTo>
                    <a:pt x="373" y="266"/>
                  </a:lnTo>
                  <a:lnTo>
                    <a:pt x="29" y="411"/>
                  </a:lnTo>
                  <a:lnTo>
                    <a:pt x="25" y="412"/>
                  </a:lnTo>
                  <a:lnTo>
                    <a:pt x="21" y="413"/>
                  </a:lnTo>
                  <a:lnTo>
                    <a:pt x="16" y="412"/>
                  </a:lnTo>
                  <a:lnTo>
                    <a:pt x="12" y="411"/>
                  </a:lnTo>
                  <a:lnTo>
                    <a:pt x="7" y="409"/>
                  </a:lnTo>
                  <a:lnTo>
                    <a:pt x="3" y="403"/>
                  </a:lnTo>
                  <a:lnTo>
                    <a:pt x="0" y="395"/>
                  </a:lnTo>
                  <a:lnTo>
                    <a:pt x="0" y="389"/>
                  </a:lnTo>
                  <a:lnTo>
                    <a:pt x="24" y="185"/>
                  </a:lnTo>
                  <a:lnTo>
                    <a:pt x="36" y="96"/>
                  </a:lnTo>
                  <a:lnTo>
                    <a:pt x="45" y="18"/>
                  </a:lnTo>
                  <a:lnTo>
                    <a:pt x="46" y="14"/>
                  </a:lnTo>
                  <a:lnTo>
                    <a:pt x="48" y="9"/>
                  </a:lnTo>
                  <a:lnTo>
                    <a:pt x="52" y="6"/>
                  </a:lnTo>
                  <a:lnTo>
                    <a:pt x="59" y="1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Icon Element"/>
            <p:cNvSpPr>
              <a:spLocks noChangeAspect="1"/>
            </p:cNvSpPr>
            <p:nvPr/>
          </p:nvSpPr>
          <p:spPr bwMode="auto">
            <a:xfrm>
              <a:off x="243" y="285"/>
              <a:ext cx="79" cy="17"/>
            </a:xfrm>
            <a:custGeom>
              <a:avLst/>
              <a:gdLst>
                <a:gd name="T0" fmla="*/ 67 w 629"/>
                <a:gd name="T1" fmla="*/ 0 h 132"/>
                <a:gd name="T2" fmla="*/ 563 w 629"/>
                <a:gd name="T3" fmla="*/ 0 h 132"/>
                <a:gd name="T4" fmla="*/ 581 w 629"/>
                <a:gd name="T5" fmla="*/ 2 h 132"/>
                <a:gd name="T6" fmla="*/ 596 w 629"/>
                <a:gd name="T7" fmla="*/ 9 h 132"/>
                <a:gd name="T8" fmla="*/ 609 w 629"/>
                <a:gd name="T9" fmla="*/ 19 h 132"/>
                <a:gd name="T10" fmla="*/ 621 w 629"/>
                <a:gd name="T11" fmla="*/ 32 h 132"/>
                <a:gd name="T12" fmla="*/ 627 w 629"/>
                <a:gd name="T13" fmla="*/ 48 h 132"/>
                <a:gd name="T14" fmla="*/ 629 w 629"/>
                <a:gd name="T15" fmla="*/ 66 h 132"/>
                <a:gd name="T16" fmla="*/ 627 w 629"/>
                <a:gd name="T17" fmla="*/ 84 h 132"/>
                <a:gd name="T18" fmla="*/ 621 w 629"/>
                <a:gd name="T19" fmla="*/ 99 h 132"/>
                <a:gd name="T20" fmla="*/ 609 w 629"/>
                <a:gd name="T21" fmla="*/ 114 h 132"/>
                <a:gd name="T22" fmla="*/ 596 w 629"/>
                <a:gd name="T23" fmla="*/ 124 h 132"/>
                <a:gd name="T24" fmla="*/ 581 w 629"/>
                <a:gd name="T25" fmla="*/ 130 h 132"/>
                <a:gd name="T26" fmla="*/ 563 w 629"/>
                <a:gd name="T27" fmla="*/ 132 h 132"/>
                <a:gd name="T28" fmla="*/ 67 w 629"/>
                <a:gd name="T29" fmla="*/ 132 h 132"/>
                <a:gd name="T30" fmla="*/ 49 w 629"/>
                <a:gd name="T31" fmla="*/ 130 h 132"/>
                <a:gd name="T32" fmla="*/ 34 w 629"/>
                <a:gd name="T33" fmla="*/ 124 h 132"/>
                <a:gd name="T34" fmla="*/ 19 w 629"/>
                <a:gd name="T35" fmla="*/ 114 h 132"/>
                <a:gd name="T36" fmla="*/ 9 w 629"/>
                <a:gd name="T37" fmla="*/ 99 h 132"/>
                <a:gd name="T38" fmla="*/ 3 w 629"/>
                <a:gd name="T39" fmla="*/ 84 h 132"/>
                <a:gd name="T40" fmla="*/ 0 w 629"/>
                <a:gd name="T41" fmla="*/ 66 h 132"/>
                <a:gd name="T42" fmla="*/ 3 w 629"/>
                <a:gd name="T43" fmla="*/ 48 h 132"/>
                <a:gd name="T44" fmla="*/ 9 w 629"/>
                <a:gd name="T45" fmla="*/ 32 h 132"/>
                <a:gd name="T46" fmla="*/ 19 w 629"/>
                <a:gd name="T47" fmla="*/ 19 h 132"/>
                <a:gd name="T48" fmla="*/ 34 w 629"/>
                <a:gd name="T49" fmla="*/ 9 h 132"/>
                <a:gd name="T50" fmla="*/ 49 w 629"/>
                <a:gd name="T51" fmla="*/ 2 h 132"/>
                <a:gd name="T52" fmla="*/ 67 w 629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9" h="132">
                  <a:moveTo>
                    <a:pt x="67" y="0"/>
                  </a:moveTo>
                  <a:lnTo>
                    <a:pt x="563" y="0"/>
                  </a:lnTo>
                  <a:lnTo>
                    <a:pt x="581" y="2"/>
                  </a:lnTo>
                  <a:lnTo>
                    <a:pt x="596" y="9"/>
                  </a:lnTo>
                  <a:lnTo>
                    <a:pt x="609" y="19"/>
                  </a:lnTo>
                  <a:lnTo>
                    <a:pt x="621" y="32"/>
                  </a:lnTo>
                  <a:lnTo>
                    <a:pt x="627" y="48"/>
                  </a:lnTo>
                  <a:lnTo>
                    <a:pt x="629" y="66"/>
                  </a:lnTo>
                  <a:lnTo>
                    <a:pt x="627" y="84"/>
                  </a:lnTo>
                  <a:lnTo>
                    <a:pt x="621" y="99"/>
                  </a:lnTo>
                  <a:lnTo>
                    <a:pt x="609" y="114"/>
                  </a:lnTo>
                  <a:lnTo>
                    <a:pt x="596" y="124"/>
                  </a:lnTo>
                  <a:lnTo>
                    <a:pt x="581" y="130"/>
                  </a:lnTo>
                  <a:lnTo>
                    <a:pt x="563" y="132"/>
                  </a:lnTo>
                  <a:lnTo>
                    <a:pt x="67" y="132"/>
                  </a:lnTo>
                  <a:lnTo>
                    <a:pt x="49" y="130"/>
                  </a:lnTo>
                  <a:lnTo>
                    <a:pt x="34" y="124"/>
                  </a:lnTo>
                  <a:lnTo>
                    <a:pt x="19" y="114"/>
                  </a:lnTo>
                  <a:lnTo>
                    <a:pt x="9" y="99"/>
                  </a:lnTo>
                  <a:lnTo>
                    <a:pt x="3" y="84"/>
                  </a:lnTo>
                  <a:lnTo>
                    <a:pt x="0" y="66"/>
                  </a:lnTo>
                  <a:lnTo>
                    <a:pt x="3" y="48"/>
                  </a:lnTo>
                  <a:lnTo>
                    <a:pt x="9" y="32"/>
                  </a:lnTo>
                  <a:lnTo>
                    <a:pt x="19" y="19"/>
                  </a:lnTo>
                  <a:lnTo>
                    <a:pt x="34" y="9"/>
                  </a:lnTo>
                  <a:lnTo>
                    <a:pt x="49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Icon Element"/>
            <p:cNvSpPr>
              <a:spLocks noChangeAspect="1"/>
            </p:cNvSpPr>
            <p:nvPr/>
          </p:nvSpPr>
          <p:spPr bwMode="auto">
            <a:xfrm>
              <a:off x="243" y="237"/>
              <a:ext cx="79" cy="17"/>
            </a:xfrm>
            <a:custGeom>
              <a:avLst/>
              <a:gdLst>
                <a:gd name="T0" fmla="*/ 67 w 629"/>
                <a:gd name="T1" fmla="*/ 0 h 134"/>
                <a:gd name="T2" fmla="*/ 563 w 629"/>
                <a:gd name="T3" fmla="*/ 0 h 134"/>
                <a:gd name="T4" fmla="*/ 581 w 629"/>
                <a:gd name="T5" fmla="*/ 2 h 134"/>
                <a:gd name="T6" fmla="*/ 596 w 629"/>
                <a:gd name="T7" fmla="*/ 9 h 134"/>
                <a:gd name="T8" fmla="*/ 609 w 629"/>
                <a:gd name="T9" fmla="*/ 20 h 134"/>
                <a:gd name="T10" fmla="*/ 621 w 629"/>
                <a:gd name="T11" fmla="*/ 33 h 134"/>
                <a:gd name="T12" fmla="*/ 627 w 629"/>
                <a:gd name="T13" fmla="*/ 50 h 134"/>
                <a:gd name="T14" fmla="*/ 629 w 629"/>
                <a:gd name="T15" fmla="*/ 67 h 134"/>
                <a:gd name="T16" fmla="*/ 627 w 629"/>
                <a:gd name="T17" fmla="*/ 85 h 134"/>
                <a:gd name="T18" fmla="*/ 621 w 629"/>
                <a:gd name="T19" fmla="*/ 100 h 134"/>
                <a:gd name="T20" fmla="*/ 609 w 629"/>
                <a:gd name="T21" fmla="*/ 114 h 134"/>
                <a:gd name="T22" fmla="*/ 596 w 629"/>
                <a:gd name="T23" fmla="*/ 125 h 134"/>
                <a:gd name="T24" fmla="*/ 581 w 629"/>
                <a:gd name="T25" fmla="*/ 131 h 134"/>
                <a:gd name="T26" fmla="*/ 563 w 629"/>
                <a:gd name="T27" fmla="*/ 134 h 134"/>
                <a:gd name="T28" fmla="*/ 67 w 629"/>
                <a:gd name="T29" fmla="*/ 134 h 134"/>
                <a:gd name="T30" fmla="*/ 46 w 629"/>
                <a:gd name="T31" fmla="*/ 130 h 134"/>
                <a:gd name="T32" fmla="*/ 27 w 629"/>
                <a:gd name="T33" fmla="*/ 120 h 134"/>
                <a:gd name="T34" fmla="*/ 13 w 629"/>
                <a:gd name="T35" fmla="*/ 106 h 134"/>
                <a:gd name="T36" fmla="*/ 4 w 629"/>
                <a:gd name="T37" fmla="*/ 88 h 134"/>
                <a:gd name="T38" fmla="*/ 0 w 629"/>
                <a:gd name="T39" fmla="*/ 67 h 134"/>
                <a:gd name="T40" fmla="*/ 3 w 629"/>
                <a:gd name="T41" fmla="*/ 50 h 134"/>
                <a:gd name="T42" fmla="*/ 9 w 629"/>
                <a:gd name="T43" fmla="*/ 33 h 134"/>
                <a:gd name="T44" fmla="*/ 19 w 629"/>
                <a:gd name="T45" fmla="*/ 20 h 134"/>
                <a:gd name="T46" fmla="*/ 34 w 629"/>
                <a:gd name="T47" fmla="*/ 9 h 134"/>
                <a:gd name="T48" fmla="*/ 49 w 629"/>
                <a:gd name="T49" fmla="*/ 2 h 134"/>
                <a:gd name="T50" fmla="*/ 67 w 629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9" h="134">
                  <a:moveTo>
                    <a:pt x="67" y="0"/>
                  </a:moveTo>
                  <a:lnTo>
                    <a:pt x="563" y="0"/>
                  </a:lnTo>
                  <a:lnTo>
                    <a:pt x="581" y="2"/>
                  </a:lnTo>
                  <a:lnTo>
                    <a:pt x="596" y="9"/>
                  </a:lnTo>
                  <a:lnTo>
                    <a:pt x="609" y="20"/>
                  </a:lnTo>
                  <a:lnTo>
                    <a:pt x="621" y="33"/>
                  </a:lnTo>
                  <a:lnTo>
                    <a:pt x="627" y="50"/>
                  </a:lnTo>
                  <a:lnTo>
                    <a:pt x="629" y="67"/>
                  </a:lnTo>
                  <a:lnTo>
                    <a:pt x="627" y="85"/>
                  </a:lnTo>
                  <a:lnTo>
                    <a:pt x="621" y="100"/>
                  </a:lnTo>
                  <a:lnTo>
                    <a:pt x="609" y="114"/>
                  </a:lnTo>
                  <a:lnTo>
                    <a:pt x="596" y="125"/>
                  </a:lnTo>
                  <a:lnTo>
                    <a:pt x="581" y="131"/>
                  </a:lnTo>
                  <a:lnTo>
                    <a:pt x="563" y="134"/>
                  </a:lnTo>
                  <a:lnTo>
                    <a:pt x="67" y="134"/>
                  </a:lnTo>
                  <a:lnTo>
                    <a:pt x="46" y="130"/>
                  </a:lnTo>
                  <a:lnTo>
                    <a:pt x="27" y="120"/>
                  </a:lnTo>
                  <a:lnTo>
                    <a:pt x="13" y="106"/>
                  </a:lnTo>
                  <a:lnTo>
                    <a:pt x="4" y="88"/>
                  </a:lnTo>
                  <a:lnTo>
                    <a:pt x="0" y="67"/>
                  </a:lnTo>
                  <a:lnTo>
                    <a:pt x="3" y="50"/>
                  </a:lnTo>
                  <a:lnTo>
                    <a:pt x="9" y="33"/>
                  </a:lnTo>
                  <a:lnTo>
                    <a:pt x="19" y="20"/>
                  </a:lnTo>
                  <a:lnTo>
                    <a:pt x="34" y="9"/>
                  </a:lnTo>
                  <a:lnTo>
                    <a:pt x="49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Icon Element"/>
            <p:cNvSpPr>
              <a:spLocks noChangeAspect="1"/>
            </p:cNvSpPr>
            <p:nvPr/>
          </p:nvSpPr>
          <p:spPr bwMode="auto">
            <a:xfrm>
              <a:off x="243" y="189"/>
              <a:ext cx="79" cy="17"/>
            </a:xfrm>
            <a:custGeom>
              <a:avLst/>
              <a:gdLst>
                <a:gd name="T0" fmla="*/ 67 w 629"/>
                <a:gd name="T1" fmla="*/ 0 h 133"/>
                <a:gd name="T2" fmla="*/ 563 w 629"/>
                <a:gd name="T3" fmla="*/ 0 h 133"/>
                <a:gd name="T4" fmla="*/ 581 w 629"/>
                <a:gd name="T5" fmla="*/ 2 h 133"/>
                <a:gd name="T6" fmla="*/ 596 w 629"/>
                <a:gd name="T7" fmla="*/ 8 h 133"/>
                <a:gd name="T8" fmla="*/ 609 w 629"/>
                <a:gd name="T9" fmla="*/ 19 h 133"/>
                <a:gd name="T10" fmla="*/ 621 w 629"/>
                <a:gd name="T11" fmla="*/ 33 h 133"/>
                <a:gd name="T12" fmla="*/ 627 w 629"/>
                <a:gd name="T13" fmla="*/ 49 h 133"/>
                <a:gd name="T14" fmla="*/ 629 w 629"/>
                <a:gd name="T15" fmla="*/ 67 h 133"/>
                <a:gd name="T16" fmla="*/ 627 w 629"/>
                <a:gd name="T17" fmla="*/ 85 h 133"/>
                <a:gd name="T18" fmla="*/ 621 w 629"/>
                <a:gd name="T19" fmla="*/ 100 h 133"/>
                <a:gd name="T20" fmla="*/ 609 w 629"/>
                <a:gd name="T21" fmla="*/ 113 h 133"/>
                <a:gd name="T22" fmla="*/ 596 w 629"/>
                <a:gd name="T23" fmla="*/ 124 h 133"/>
                <a:gd name="T24" fmla="*/ 581 w 629"/>
                <a:gd name="T25" fmla="*/ 131 h 133"/>
                <a:gd name="T26" fmla="*/ 563 w 629"/>
                <a:gd name="T27" fmla="*/ 133 h 133"/>
                <a:gd name="T28" fmla="*/ 67 w 629"/>
                <a:gd name="T29" fmla="*/ 133 h 133"/>
                <a:gd name="T30" fmla="*/ 46 w 629"/>
                <a:gd name="T31" fmla="*/ 130 h 133"/>
                <a:gd name="T32" fmla="*/ 27 w 629"/>
                <a:gd name="T33" fmla="*/ 120 h 133"/>
                <a:gd name="T34" fmla="*/ 13 w 629"/>
                <a:gd name="T35" fmla="*/ 106 h 133"/>
                <a:gd name="T36" fmla="*/ 4 w 629"/>
                <a:gd name="T37" fmla="*/ 88 h 133"/>
                <a:gd name="T38" fmla="*/ 0 w 629"/>
                <a:gd name="T39" fmla="*/ 67 h 133"/>
                <a:gd name="T40" fmla="*/ 3 w 629"/>
                <a:gd name="T41" fmla="*/ 49 h 133"/>
                <a:gd name="T42" fmla="*/ 9 w 629"/>
                <a:gd name="T43" fmla="*/ 33 h 133"/>
                <a:gd name="T44" fmla="*/ 19 w 629"/>
                <a:gd name="T45" fmla="*/ 19 h 133"/>
                <a:gd name="T46" fmla="*/ 34 w 629"/>
                <a:gd name="T47" fmla="*/ 8 h 133"/>
                <a:gd name="T48" fmla="*/ 49 w 629"/>
                <a:gd name="T49" fmla="*/ 2 h 133"/>
                <a:gd name="T50" fmla="*/ 67 w 629"/>
                <a:gd name="T5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9" h="133">
                  <a:moveTo>
                    <a:pt x="67" y="0"/>
                  </a:moveTo>
                  <a:lnTo>
                    <a:pt x="563" y="0"/>
                  </a:lnTo>
                  <a:lnTo>
                    <a:pt x="581" y="2"/>
                  </a:lnTo>
                  <a:lnTo>
                    <a:pt x="596" y="8"/>
                  </a:lnTo>
                  <a:lnTo>
                    <a:pt x="609" y="19"/>
                  </a:lnTo>
                  <a:lnTo>
                    <a:pt x="621" y="33"/>
                  </a:lnTo>
                  <a:lnTo>
                    <a:pt x="627" y="49"/>
                  </a:lnTo>
                  <a:lnTo>
                    <a:pt x="629" y="67"/>
                  </a:lnTo>
                  <a:lnTo>
                    <a:pt x="627" y="85"/>
                  </a:lnTo>
                  <a:lnTo>
                    <a:pt x="621" y="100"/>
                  </a:lnTo>
                  <a:lnTo>
                    <a:pt x="609" y="113"/>
                  </a:lnTo>
                  <a:lnTo>
                    <a:pt x="596" y="124"/>
                  </a:lnTo>
                  <a:lnTo>
                    <a:pt x="581" y="131"/>
                  </a:lnTo>
                  <a:lnTo>
                    <a:pt x="563" y="133"/>
                  </a:lnTo>
                  <a:lnTo>
                    <a:pt x="67" y="133"/>
                  </a:lnTo>
                  <a:lnTo>
                    <a:pt x="46" y="130"/>
                  </a:lnTo>
                  <a:lnTo>
                    <a:pt x="27" y="120"/>
                  </a:lnTo>
                  <a:lnTo>
                    <a:pt x="13" y="106"/>
                  </a:lnTo>
                  <a:lnTo>
                    <a:pt x="4" y="88"/>
                  </a:lnTo>
                  <a:lnTo>
                    <a:pt x="0" y="67"/>
                  </a:lnTo>
                  <a:lnTo>
                    <a:pt x="3" y="49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4" y="8"/>
                  </a:lnTo>
                  <a:lnTo>
                    <a:pt x="49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7" name="vicon : presentation teaching"/>
          <p:cNvGrpSpPr>
            <a:grpSpLocks noChangeAspect="1"/>
          </p:cNvGrpSpPr>
          <p:nvPr/>
        </p:nvGrpSpPr>
        <p:grpSpPr bwMode="auto">
          <a:xfrm>
            <a:off x="9950211" y="2909437"/>
            <a:ext cx="628650" cy="504825"/>
            <a:chOff x="26" y="70"/>
            <a:chExt cx="396" cy="318"/>
          </a:xfrm>
          <a:solidFill>
            <a:schemeClr val="tx1">
              <a:lumMod val="75000"/>
            </a:schemeClr>
          </a:solidFill>
        </p:grpSpPr>
        <p:sp>
          <p:nvSpPr>
            <p:cNvPr id="280" name="Icon Element"/>
            <p:cNvSpPr>
              <a:spLocks noChangeAspect="1"/>
            </p:cNvSpPr>
            <p:nvPr/>
          </p:nvSpPr>
          <p:spPr bwMode="auto">
            <a:xfrm>
              <a:off x="26" y="70"/>
              <a:ext cx="396" cy="267"/>
            </a:xfrm>
            <a:custGeom>
              <a:avLst/>
              <a:gdLst>
                <a:gd name="T0" fmla="*/ 110 w 3168"/>
                <a:gd name="T1" fmla="*/ 0 h 2138"/>
                <a:gd name="T2" fmla="*/ 3058 w 3168"/>
                <a:gd name="T3" fmla="*/ 0 h 2138"/>
                <a:gd name="T4" fmla="*/ 3084 w 3168"/>
                <a:gd name="T5" fmla="*/ 3 h 2138"/>
                <a:gd name="T6" fmla="*/ 3107 w 3168"/>
                <a:gd name="T7" fmla="*/ 11 h 2138"/>
                <a:gd name="T8" fmla="*/ 3127 w 3168"/>
                <a:gd name="T9" fmla="*/ 24 h 2138"/>
                <a:gd name="T10" fmla="*/ 3144 w 3168"/>
                <a:gd name="T11" fmla="*/ 40 h 2138"/>
                <a:gd name="T12" fmla="*/ 3157 w 3168"/>
                <a:gd name="T13" fmla="*/ 61 h 2138"/>
                <a:gd name="T14" fmla="*/ 3166 w 3168"/>
                <a:gd name="T15" fmla="*/ 85 h 2138"/>
                <a:gd name="T16" fmla="*/ 3168 w 3168"/>
                <a:gd name="T17" fmla="*/ 109 h 2138"/>
                <a:gd name="T18" fmla="*/ 3168 w 3168"/>
                <a:gd name="T19" fmla="*/ 2027 h 2138"/>
                <a:gd name="T20" fmla="*/ 3166 w 3168"/>
                <a:gd name="T21" fmla="*/ 2052 h 2138"/>
                <a:gd name="T22" fmla="*/ 3157 w 3168"/>
                <a:gd name="T23" fmla="*/ 2076 h 2138"/>
                <a:gd name="T24" fmla="*/ 3144 w 3168"/>
                <a:gd name="T25" fmla="*/ 2097 h 2138"/>
                <a:gd name="T26" fmla="*/ 3127 w 3168"/>
                <a:gd name="T27" fmla="*/ 2113 h 2138"/>
                <a:gd name="T28" fmla="*/ 3107 w 3168"/>
                <a:gd name="T29" fmla="*/ 2126 h 2138"/>
                <a:gd name="T30" fmla="*/ 3084 w 3168"/>
                <a:gd name="T31" fmla="*/ 2134 h 2138"/>
                <a:gd name="T32" fmla="*/ 3058 w 3168"/>
                <a:gd name="T33" fmla="*/ 2138 h 2138"/>
                <a:gd name="T34" fmla="*/ 2817 w 3168"/>
                <a:gd name="T35" fmla="*/ 2138 h 2138"/>
                <a:gd name="T36" fmla="*/ 2750 w 3168"/>
                <a:gd name="T37" fmla="*/ 2084 h 2138"/>
                <a:gd name="T38" fmla="*/ 2680 w 3168"/>
                <a:gd name="T39" fmla="*/ 2036 h 2138"/>
                <a:gd name="T40" fmla="*/ 2608 w 3168"/>
                <a:gd name="T41" fmla="*/ 1992 h 2138"/>
                <a:gd name="T42" fmla="*/ 2534 w 3168"/>
                <a:gd name="T43" fmla="*/ 1953 h 2138"/>
                <a:gd name="T44" fmla="*/ 2458 w 3168"/>
                <a:gd name="T45" fmla="*/ 1918 h 2138"/>
                <a:gd name="T46" fmla="*/ 2949 w 3168"/>
                <a:gd name="T47" fmla="*/ 1918 h 2138"/>
                <a:gd name="T48" fmla="*/ 2949 w 3168"/>
                <a:gd name="T49" fmla="*/ 220 h 2138"/>
                <a:gd name="T50" fmla="*/ 220 w 3168"/>
                <a:gd name="T51" fmla="*/ 220 h 2138"/>
                <a:gd name="T52" fmla="*/ 220 w 3168"/>
                <a:gd name="T53" fmla="*/ 1918 h 2138"/>
                <a:gd name="T54" fmla="*/ 735 w 3168"/>
                <a:gd name="T55" fmla="*/ 1918 h 2138"/>
                <a:gd name="T56" fmla="*/ 794 w 3168"/>
                <a:gd name="T57" fmla="*/ 2138 h 2138"/>
                <a:gd name="T58" fmla="*/ 110 w 3168"/>
                <a:gd name="T59" fmla="*/ 2138 h 2138"/>
                <a:gd name="T60" fmla="*/ 85 w 3168"/>
                <a:gd name="T61" fmla="*/ 2134 h 2138"/>
                <a:gd name="T62" fmla="*/ 62 w 3168"/>
                <a:gd name="T63" fmla="*/ 2126 h 2138"/>
                <a:gd name="T64" fmla="*/ 42 w 3168"/>
                <a:gd name="T65" fmla="*/ 2113 h 2138"/>
                <a:gd name="T66" fmla="*/ 24 w 3168"/>
                <a:gd name="T67" fmla="*/ 2097 h 2138"/>
                <a:gd name="T68" fmla="*/ 11 w 3168"/>
                <a:gd name="T69" fmla="*/ 2076 h 2138"/>
                <a:gd name="T70" fmla="*/ 3 w 3168"/>
                <a:gd name="T71" fmla="*/ 2052 h 2138"/>
                <a:gd name="T72" fmla="*/ 0 w 3168"/>
                <a:gd name="T73" fmla="*/ 2027 h 2138"/>
                <a:gd name="T74" fmla="*/ 0 w 3168"/>
                <a:gd name="T75" fmla="*/ 109 h 2138"/>
                <a:gd name="T76" fmla="*/ 3 w 3168"/>
                <a:gd name="T77" fmla="*/ 85 h 2138"/>
                <a:gd name="T78" fmla="*/ 11 w 3168"/>
                <a:gd name="T79" fmla="*/ 61 h 2138"/>
                <a:gd name="T80" fmla="*/ 24 w 3168"/>
                <a:gd name="T81" fmla="*/ 40 h 2138"/>
                <a:gd name="T82" fmla="*/ 42 w 3168"/>
                <a:gd name="T83" fmla="*/ 24 h 2138"/>
                <a:gd name="T84" fmla="*/ 62 w 3168"/>
                <a:gd name="T85" fmla="*/ 11 h 2138"/>
                <a:gd name="T86" fmla="*/ 85 w 3168"/>
                <a:gd name="T87" fmla="*/ 3 h 2138"/>
                <a:gd name="T88" fmla="*/ 110 w 3168"/>
                <a:gd name="T89" fmla="*/ 0 h 2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68" h="2138">
                  <a:moveTo>
                    <a:pt x="110" y="0"/>
                  </a:moveTo>
                  <a:lnTo>
                    <a:pt x="3058" y="0"/>
                  </a:lnTo>
                  <a:lnTo>
                    <a:pt x="3084" y="3"/>
                  </a:lnTo>
                  <a:lnTo>
                    <a:pt x="3107" y="11"/>
                  </a:lnTo>
                  <a:lnTo>
                    <a:pt x="3127" y="24"/>
                  </a:lnTo>
                  <a:lnTo>
                    <a:pt x="3144" y="40"/>
                  </a:lnTo>
                  <a:lnTo>
                    <a:pt x="3157" y="61"/>
                  </a:lnTo>
                  <a:lnTo>
                    <a:pt x="3166" y="85"/>
                  </a:lnTo>
                  <a:lnTo>
                    <a:pt x="3168" y="109"/>
                  </a:lnTo>
                  <a:lnTo>
                    <a:pt x="3168" y="2027"/>
                  </a:lnTo>
                  <a:lnTo>
                    <a:pt x="3166" y="2052"/>
                  </a:lnTo>
                  <a:lnTo>
                    <a:pt x="3157" y="2076"/>
                  </a:lnTo>
                  <a:lnTo>
                    <a:pt x="3144" y="2097"/>
                  </a:lnTo>
                  <a:lnTo>
                    <a:pt x="3127" y="2113"/>
                  </a:lnTo>
                  <a:lnTo>
                    <a:pt x="3107" y="2126"/>
                  </a:lnTo>
                  <a:lnTo>
                    <a:pt x="3084" y="2134"/>
                  </a:lnTo>
                  <a:lnTo>
                    <a:pt x="3058" y="2138"/>
                  </a:lnTo>
                  <a:lnTo>
                    <a:pt x="2817" y="2138"/>
                  </a:lnTo>
                  <a:lnTo>
                    <a:pt x="2750" y="2084"/>
                  </a:lnTo>
                  <a:lnTo>
                    <a:pt x="2680" y="2036"/>
                  </a:lnTo>
                  <a:lnTo>
                    <a:pt x="2608" y="1992"/>
                  </a:lnTo>
                  <a:lnTo>
                    <a:pt x="2534" y="1953"/>
                  </a:lnTo>
                  <a:lnTo>
                    <a:pt x="2458" y="1918"/>
                  </a:lnTo>
                  <a:lnTo>
                    <a:pt x="2949" y="1918"/>
                  </a:lnTo>
                  <a:lnTo>
                    <a:pt x="2949" y="220"/>
                  </a:lnTo>
                  <a:lnTo>
                    <a:pt x="220" y="220"/>
                  </a:lnTo>
                  <a:lnTo>
                    <a:pt x="220" y="1918"/>
                  </a:lnTo>
                  <a:lnTo>
                    <a:pt x="735" y="1918"/>
                  </a:lnTo>
                  <a:lnTo>
                    <a:pt x="794" y="2138"/>
                  </a:lnTo>
                  <a:lnTo>
                    <a:pt x="110" y="2138"/>
                  </a:lnTo>
                  <a:lnTo>
                    <a:pt x="85" y="2134"/>
                  </a:lnTo>
                  <a:lnTo>
                    <a:pt x="62" y="2126"/>
                  </a:lnTo>
                  <a:lnTo>
                    <a:pt x="42" y="2113"/>
                  </a:lnTo>
                  <a:lnTo>
                    <a:pt x="24" y="2097"/>
                  </a:lnTo>
                  <a:lnTo>
                    <a:pt x="11" y="2076"/>
                  </a:lnTo>
                  <a:lnTo>
                    <a:pt x="3" y="2052"/>
                  </a:lnTo>
                  <a:lnTo>
                    <a:pt x="0" y="2027"/>
                  </a:lnTo>
                  <a:lnTo>
                    <a:pt x="0" y="109"/>
                  </a:lnTo>
                  <a:lnTo>
                    <a:pt x="3" y="85"/>
                  </a:lnTo>
                  <a:lnTo>
                    <a:pt x="11" y="61"/>
                  </a:lnTo>
                  <a:lnTo>
                    <a:pt x="24" y="40"/>
                  </a:lnTo>
                  <a:lnTo>
                    <a:pt x="42" y="24"/>
                  </a:lnTo>
                  <a:lnTo>
                    <a:pt x="62" y="11"/>
                  </a:lnTo>
                  <a:lnTo>
                    <a:pt x="85" y="3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Icon Element"/>
            <p:cNvSpPr>
              <a:spLocks noChangeAspect="1"/>
            </p:cNvSpPr>
            <p:nvPr/>
          </p:nvSpPr>
          <p:spPr bwMode="auto">
            <a:xfrm>
              <a:off x="139" y="275"/>
              <a:ext cx="230" cy="113"/>
            </a:xfrm>
            <a:custGeom>
              <a:avLst/>
              <a:gdLst>
                <a:gd name="T0" fmla="*/ 76 w 1844"/>
                <a:gd name="T1" fmla="*/ 0 h 908"/>
                <a:gd name="T2" fmla="*/ 110 w 1844"/>
                <a:gd name="T3" fmla="*/ 15 h 908"/>
                <a:gd name="T4" fmla="*/ 385 w 1844"/>
                <a:gd name="T5" fmla="*/ 446 h 908"/>
                <a:gd name="T6" fmla="*/ 452 w 1844"/>
                <a:gd name="T7" fmla="*/ 555 h 908"/>
                <a:gd name="T8" fmla="*/ 555 w 1844"/>
                <a:gd name="T9" fmla="*/ 502 h 908"/>
                <a:gd name="T10" fmla="*/ 597 w 1844"/>
                <a:gd name="T11" fmla="*/ 483 h 908"/>
                <a:gd name="T12" fmla="*/ 670 w 1844"/>
                <a:gd name="T13" fmla="*/ 455 h 908"/>
                <a:gd name="T14" fmla="*/ 768 w 1844"/>
                <a:gd name="T15" fmla="*/ 426 h 908"/>
                <a:gd name="T16" fmla="*/ 776 w 1844"/>
                <a:gd name="T17" fmla="*/ 425 h 908"/>
                <a:gd name="T18" fmla="*/ 795 w 1844"/>
                <a:gd name="T19" fmla="*/ 426 h 908"/>
                <a:gd name="T20" fmla="*/ 806 w 1844"/>
                <a:gd name="T21" fmla="*/ 430 h 908"/>
                <a:gd name="T22" fmla="*/ 887 w 1844"/>
                <a:gd name="T23" fmla="*/ 461 h 908"/>
                <a:gd name="T24" fmla="*/ 981 w 1844"/>
                <a:gd name="T25" fmla="*/ 477 h 908"/>
                <a:gd name="T26" fmla="*/ 1079 w 1844"/>
                <a:gd name="T27" fmla="*/ 477 h 908"/>
                <a:gd name="T28" fmla="*/ 1173 w 1844"/>
                <a:gd name="T29" fmla="*/ 461 h 908"/>
                <a:gd name="T30" fmla="*/ 1254 w 1844"/>
                <a:gd name="T31" fmla="*/ 430 h 908"/>
                <a:gd name="T32" fmla="*/ 1264 w 1844"/>
                <a:gd name="T33" fmla="*/ 426 h 908"/>
                <a:gd name="T34" fmla="*/ 1287 w 1844"/>
                <a:gd name="T35" fmla="*/ 425 h 908"/>
                <a:gd name="T36" fmla="*/ 1299 w 1844"/>
                <a:gd name="T37" fmla="*/ 427 h 908"/>
                <a:gd name="T38" fmla="*/ 1366 w 1844"/>
                <a:gd name="T39" fmla="*/ 447 h 908"/>
                <a:gd name="T40" fmla="*/ 1426 w 1844"/>
                <a:gd name="T41" fmla="*/ 468 h 908"/>
                <a:gd name="T42" fmla="*/ 1572 w 1844"/>
                <a:gd name="T43" fmla="*/ 535 h 908"/>
                <a:gd name="T44" fmla="*/ 1709 w 1844"/>
                <a:gd name="T45" fmla="*/ 622 h 908"/>
                <a:gd name="T46" fmla="*/ 1834 w 1844"/>
                <a:gd name="T47" fmla="*/ 727 h 908"/>
                <a:gd name="T48" fmla="*/ 1844 w 1844"/>
                <a:gd name="T49" fmla="*/ 751 h 908"/>
                <a:gd name="T50" fmla="*/ 1842 w 1844"/>
                <a:gd name="T51" fmla="*/ 887 h 908"/>
                <a:gd name="T52" fmla="*/ 1823 w 1844"/>
                <a:gd name="T53" fmla="*/ 906 h 908"/>
                <a:gd name="T54" fmla="*/ 249 w 1844"/>
                <a:gd name="T55" fmla="*/ 908 h 908"/>
                <a:gd name="T56" fmla="*/ 224 w 1844"/>
                <a:gd name="T57" fmla="*/ 898 h 908"/>
                <a:gd name="T58" fmla="*/ 215 w 1844"/>
                <a:gd name="T59" fmla="*/ 874 h 908"/>
                <a:gd name="T60" fmla="*/ 211 w 1844"/>
                <a:gd name="T61" fmla="*/ 853 h 908"/>
                <a:gd name="T62" fmla="*/ 207 w 1844"/>
                <a:gd name="T63" fmla="*/ 841 h 908"/>
                <a:gd name="T64" fmla="*/ 56 w 1844"/>
                <a:gd name="T65" fmla="*/ 282 h 908"/>
                <a:gd name="T66" fmla="*/ 0 w 1844"/>
                <a:gd name="T67" fmla="*/ 63 h 908"/>
                <a:gd name="T68" fmla="*/ 11 w 1844"/>
                <a:gd name="T69" fmla="*/ 28 h 908"/>
                <a:gd name="T70" fmla="*/ 40 w 1844"/>
                <a:gd name="T71" fmla="*/ 4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44" h="908">
                  <a:moveTo>
                    <a:pt x="59" y="0"/>
                  </a:moveTo>
                  <a:lnTo>
                    <a:pt x="76" y="0"/>
                  </a:lnTo>
                  <a:lnTo>
                    <a:pt x="94" y="5"/>
                  </a:lnTo>
                  <a:lnTo>
                    <a:pt x="110" y="15"/>
                  </a:lnTo>
                  <a:lnTo>
                    <a:pt x="122" y="29"/>
                  </a:lnTo>
                  <a:lnTo>
                    <a:pt x="385" y="446"/>
                  </a:lnTo>
                  <a:lnTo>
                    <a:pt x="419" y="502"/>
                  </a:lnTo>
                  <a:lnTo>
                    <a:pt x="452" y="555"/>
                  </a:lnTo>
                  <a:lnTo>
                    <a:pt x="503" y="527"/>
                  </a:lnTo>
                  <a:lnTo>
                    <a:pt x="555" y="502"/>
                  </a:lnTo>
                  <a:lnTo>
                    <a:pt x="555" y="502"/>
                  </a:lnTo>
                  <a:lnTo>
                    <a:pt x="597" y="483"/>
                  </a:lnTo>
                  <a:lnTo>
                    <a:pt x="639" y="466"/>
                  </a:lnTo>
                  <a:lnTo>
                    <a:pt x="670" y="455"/>
                  </a:lnTo>
                  <a:lnTo>
                    <a:pt x="700" y="445"/>
                  </a:lnTo>
                  <a:lnTo>
                    <a:pt x="768" y="426"/>
                  </a:lnTo>
                  <a:lnTo>
                    <a:pt x="773" y="425"/>
                  </a:lnTo>
                  <a:lnTo>
                    <a:pt x="776" y="425"/>
                  </a:lnTo>
                  <a:lnTo>
                    <a:pt x="789" y="425"/>
                  </a:lnTo>
                  <a:lnTo>
                    <a:pt x="795" y="426"/>
                  </a:lnTo>
                  <a:lnTo>
                    <a:pt x="800" y="427"/>
                  </a:lnTo>
                  <a:lnTo>
                    <a:pt x="806" y="430"/>
                  </a:lnTo>
                  <a:lnTo>
                    <a:pt x="844" y="447"/>
                  </a:lnTo>
                  <a:lnTo>
                    <a:pt x="887" y="461"/>
                  </a:lnTo>
                  <a:lnTo>
                    <a:pt x="932" y="472"/>
                  </a:lnTo>
                  <a:lnTo>
                    <a:pt x="981" y="477"/>
                  </a:lnTo>
                  <a:lnTo>
                    <a:pt x="1029" y="479"/>
                  </a:lnTo>
                  <a:lnTo>
                    <a:pt x="1079" y="477"/>
                  </a:lnTo>
                  <a:lnTo>
                    <a:pt x="1127" y="472"/>
                  </a:lnTo>
                  <a:lnTo>
                    <a:pt x="1173" y="461"/>
                  </a:lnTo>
                  <a:lnTo>
                    <a:pt x="1215" y="447"/>
                  </a:lnTo>
                  <a:lnTo>
                    <a:pt x="1254" y="430"/>
                  </a:lnTo>
                  <a:lnTo>
                    <a:pt x="1258" y="427"/>
                  </a:lnTo>
                  <a:lnTo>
                    <a:pt x="1264" y="426"/>
                  </a:lnTo>
                  <a:lnTo>
                    <a:pt x="1269" y="425"/>
                  </a:lnTo>
                  <a:lnTo>
                    <a:pt x="1287" y="425"/>
                  </a:lnTo>
                  <a:lnTo>
                    <a:pt x="1293" y="426"/>
                  </a:lnTo>
                  <a:lnTo>
                    <a:pt x="1299" y="427"/>
                  </a:lnTo>
                  <a:lnTo>
                    <a:pt x="1303" y="430"/>
                  </a:lnTo>
                  <a:lnTo>
                    <a:pt x="1366" y="447"/>
                  </a:lnTo>
                  <a:lnTo>
                    <a:pt x="1391" y="456"/>
                  </a:lnTo>
                  <a:lnTo>
                    <a:pt x="1426" y="468"/>
                  </a:lnTo>
                  <a:lnTo>
                    <a:pt x="1500" y="499"/>
                  </a:lnTo>
                  <a:lnTo>
                    <a:pt x="1572" y="535"/>
                  </a:lnTo>
                  <a:lnTo>
                    <a:pt x="1642" y="576"/>
                  </a:lnTo>
                  <a:lnTo>
                    <a:pt x="1709" y="622"/>
                  </a:lnTo>
                  <a:lnTo>
                    <a:pt x="1773" y="672"/>
                  </a:lnTo>
                  <a:lnTo>
                    <a:pt x="1834" y="727"/>
                  </a:lnTo>
                  <a:lnTo>
                    <a:pt x="1842" y="738"/>
                  </a:lnTo>
                  <a:lnTo>
                    <a:pt x="1844" y="751"/>
                  </a:lnTo>
                  <a:lnTo>
                    <a:pt x="1844" y="874"/>
                  </a:lnTo>
                  <a:lnTo>
                    <a:pt x="1842" y="887"/>
                  </a:lnTo>
                  <a:lnTo>
                    <a:pt x="1834" y="898"/>
                  </a:lnTo>
                  <a:lnTo>
                    <a:pt x="1823" y="906"/>
                  </a:lnTo>
                  <a:lnTo>
                    <a:pt x="1810" y="908"/>
                  </a:lnTo>
                  <a:lnTo>
                    <a:pt x="249" y="908"/>
                  </a:lnTo>
                  <a:lnTo>
                    <a:pt x="236" y="906"/>
                  </a:lnTo>
                  <a:lnTo>
                    <a:pt x="224" y="898"/>
                  </a:lnTo>
                  <a:lnTo>
                    <a:pt x="218" y="887"/>
                  </a:lnTo>
                  <a:lnTo>
                    <a:pt x="215" y="874"/>
                  </a:lnTo>
                  <a:lnTo>
                    <a:pt x="215" y="859"/>
                  </a:lnTo>
                  <a:lnTo>
                    <a:pt x="211" y="853"/>
                  </a:lnTo>
                  <a:lnTo>
                    <a:pt x="209" y="848"/>
                  </a:lnTo>
                  <a:lnTo>
                    <a:pt x="207" y="841"/>
                  </a:lnTo>
                  <a:lnTo>
                    <a:pt x="115" y="502"/>
                  </a:lnTo>
                  <a:lnTo>
                    <a:pt x="56" y="282"/>
                  </a:lnTo>
                  <a:lnTo>
                    <a:pt x="2" y="81"/>
                  </a:lnTo>
                  <a:lnTo>
                    <a:pt x="0" y="63"/>
                  </a:lnTo>
                  <a:lnTo>
                    <a:pt x="3" y="45"/>
                  </a:lnTo>
                  <a:lnTo>
                    <a:pt x="11" y="28"/>
                  </a:lnTo>
                  <a:lnTo>
                    <a:pt x="23" y="14"/>
                  </a:lnTo>
                  <a:lnTo>
                    <a:pt x="40" y="4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Icon Element"/>
            <p:cNvSpPr>
              <a:spLocks noChangeAspect="1"/>
            </p:cNvSpPr>
            <p:nvPr/>
          </p:nvSpPr>
          <p:spPr bwMode="auto">
            <a:xfrm>
              <a:off x="220" y="190"/>
              <a:ext cx="96" cy="125"/>
            </a:xfrm>
            <a:custGeom>
              <a:avLst/>
              <a:gdLst>
                <a:gd name="T0" fmla="*/ 431 w 770"/>
                <a:gd name="T1" fmla="*/ 3 h 995"/>
                <a:gd name="T2" fmla="*/ 517 w 770"/>
                <a:gd name="T3" fmla="*/ 26 h 995"/>
                <a:gd name="T4" fmla="*/ 594 w 770"/>
                <a:gd name="T5" fmla="*/ 70 h 995"/>
                <a:gd name="T6" fmla="*/ 660 w 770"/>
                <a:gd name="T7" fmla="*/ 131 h 995"/>
                <a:gd name="T8" fmla="*/ 709 w 770"/>
                <a:gd name="T9" fmla="*/ 206 h 995"/>
                <a:gd name="T10" fmla="*/ 741 w 770"/>
                <a:gd name="T11" fmla="*/ 293 h 995"/>
                <a:gd name="T12" fmla="*/ 752 w 770"/>
                <a:gd name="T13" fmla="*/ 389 h 995"/>
                <a:gd name="T14" fmla="*/ 744 w 770"/>
                <a:gd name="T15" fmla="*/ 475 h 995"/>
                <a:gd name="T16" fmla="*/ 747 w 770"/>
                <a:gd name="T17" fmla="*/ 525 h 995"/>
                <a:gd name="T18" fmla="*/ 767 w 770"/>
                <a:gd name="T19" fmla="*/ 556 h 995"/>
                <a:gd name="T20" fmla="*/ 767 w 770"/>
                <a:gd name="T21" fmla="*/ 597 h 995"/>
                <a:gd name="T22" fmla="*/ 744 w 770"/>
                <a:gd name="T23" fmla="*/ 630 h 995"/>
                <a:gd name="T24" fmla="*/ 707 w 770"/>
                <a:gd name="T25" fmla="*/ 643 h 995"/>
                <a:gd name="T26" fmla="*/ 699 w 770"/>
                <a:gd name="T27" fmla="*/ 687 h 995"/>
                <a:gd name="T28" fmla="*/ 674 w 770"/>
                <a:gd name="T29" fmla="*/ 772 h 995"/>
                <a:gd name="T30" fmla="*/ 631 w 770"/>
                <a:gd name="T31" fmla="*/ 850 h 995"/>
                <a:gd name="T32" fmla="*/ 573 w 770"/>
                <a:gd name="T33" fmla="*/ 916 h 995"/>
                <a:gd name="T34" fmla="*/ 505 w 770"/>
                <a:gd name="T35" fmla="*/ 964 h 995"/>
                <a:gd name="T36" fmla="*/ 426 w 770"/>
                <a:gd name="T37" fmla="*/ 992 h 995"/>
                <a:gd name="T38" fmla="*/ 343 w 770"/>
                <a:gd name="T39" fmla="*/ 992 h 995"/>
                <a:gd name="T40" fmla="*/ 265 w 770"/>
                <a:gd name="T41" fmla="*/ 964 h 995"/>
                <a:gd name="T42" fmla="*/ 195 w 770"/>
                <a:gd name="T43" fmla="*/ 916 h 995"/>
                <a:gd name="T44" fmla="*/ 139 w 770"/>
                <a:gd name="T45" fmla="*/ 850 h 995"/>
                <a:gd name="T46" fmla="*/ 96 w 770"/>
                <a:gd name="T47" fmla="*/ 772 h 995"/>
                <a:gd name="T48" fmla="*/ 69 w 770"/>
                <a:gd name="T49" fmla="*/ 687 h 995"/>
                <a:gd name="T50" fmla="*/ 63 w 770"/>
                <a:gd name="T51" fmla="*/ 643 h 995"/>
                <a:gd name="T52" fmla="*/ 25 w 770"/>
                <a:gd name="T53" fmla="*/ 630 h 995"/>
                <a:gd name="T54" fmla="*/ 3 w 770"/>
                <a:gd name="T55" fmla="*/ 597 h 995"/>
                <a:gd name="T56" fmla="*/ 2 w 770"/>
                <a:gd name="T57" fmla="*/ 556 h 995"/>
                <a:gd name="T58" fmla="*/ 22 w 770"/>
                <a:gd name="T59" fmla="*/ 525 h 995"/>
                <a:gd name="T60" fmla="*/ 26 w 770"/>
                <a:gd name="T61" fmla="*/ 475 h 995"/>
                <a:gd name="T62" fmla="*/ 17 w 770"/>
                <a:gd name="T63" fmla="*/ 389 h 995"/>
                <a:gd name="T64" fmla="*/ 28 w 770"/>
                <a:gd name="T65" fmla="*/ 293 h 995"/>
                <a:gd name="T66" fmla="*/ 60 w 770"/>
                <a:gd name="T67" fmla="*/ 206 h 995"/>
                <a:gd name="T68" fmla="*/ 110 w 770"/>
                <a:gd name="T69" fmla="*/ 131 h 995"/>
                <a:gd name="T70" fmla="*/ 174 w 770"/>
                <a:gd name="T71" fmla="*/ 70 h 995"/>
                <a:gd name="T72" fmla="*/ 252 w 770"/>
                <a:gd name="T73" fmla="*/ 26 h 995"/>
                <a:gd name="T74" fmla="*/ 339 w 770"/>
                <a:gd name="T75" fmla="*/ 3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0" h="995">
                  <a:moveTo>
                    <a:pt x="384" y="0"/>
                  </a:moveTo>
                  <a:lnTo>
                    <a:pt x="431" y="3"/>
                  </a:lnTo>
                  <a:lnTo>
                    <a:pt x="475" y="11"/>
                  </a:lnTo>
                  <a:lnTo>
                    <a:pt x="517" y="26"/>
                  </a:lnTo>
                  <a:lnTo>
                    <a:pt x="558" y="46"/>
                  </a:lnTo>
                  <a:lnTo>
                    <a:pt x="594" y="70"/>
                  </a:lnTo>
                  <a:lnTo>
                    <a:pt x="629" y="98"/>
                  </a:lnTo>
                  <a:lnTo>
                    <a:pt x="660" y="131"/>
                  </a:lnTo>
                  <a:lnTo>
                    <a:pt x="686" y="167"/>
                  </a:lnTo>
                  <a:lnTo>
                    <a:pt x="709" y="206"/>
                  </a:lnTo>
                  <a:lnTo>
                    <a:pt x="727" y="249"/>
                  </a:lnTo>
                  <a:lnTo>
                    <a:pt x="741" y="293"/>
                  </a:lnTo>
                  <a:lnTo>
                    <a:pt x="749" y="341"/>
                  </a:lnTo>
                  <a:lnTo>
                    <a:pt x="752" y="389"/>
                  </a:lnTo>
                  <a:lnTo>
                    <a:pt x="750" y="433"/>
                  </a:lnTo>
                  <a:lnTo>
                    <a:pt x="744" y="475"/>
                  </a:lnTo>
                  <a:lnTo>
                    <a:pt x="732" y="515"/>
                  </a:lnTo>
                  <a:lnTo>
                    <a:pt x="747" y="525"/>
                  </a:lnTo>
                  <a:lnTo>
                    <a:pt x="759" y="540"/>
                  </a:lnTo>
                  <a:lnTo>
                    <a:pt x="767" y="556"/>
                  </a:lnTo>
                  <a:lnTo>
                    <a:pt x="770" y="576"/>
                  </a:lnTo>
                  <a:lnTo>
                    <a:pt x="767" y="597"/>
                  </a:lnTo>
                  <a:lnTo>
                    <a:pt x="758" y="616"/>
                  </a:lnTo>
                  <a:lnTo>
                    <a:pt x="744" y="630"/>
                  </a:lnTo>
                  <a:lnTo>
                    <a:pt x="727" y="639"/>
                  </a:lnTo>
                  <a:lnTo>
                    <a:pt x="707" y="643"/>
                  </a:lnTo>
                  <a:lnTo>
                    <a:pt x="706" y="643"/>
                  </a:lnTo>
                  <a:lnTo>
                    <a:pt x="699" y="687"/>
                  </a:lnTo>
                  <a:lnTo>
                    <a:pt x="689" y="730"/>
                  </a:lnTo>
                  <a:lnTo>
                    <a:pt x="674" y="772"/>
                  </a:lnTo>
                  <a:lnTo>
                    <a:pt x="654" y="813"/>
                  </a:lnTo>
                  <a:lnTo>
                    <a:pt x="631" y="850"/>
                  </a:lnTo>
                  <a:lnTo>
                    <a:pt x="603" y="885"/>
                  </a:lnTo>
                  <a:lnTo>
                    <a:pt x="573" y="916"/>
                  </a:lnTo>
                  <a:lnTo>
                    <a:pt x="540" y="943"/>
                  </a:lnTo>
                  <a:lnTo>
                    <a:pt x="505" y="964"/>
                  </a:lnTo>
                  <a:lnTo>
                    <a:pt x="466" y="981"/>
                  </a:lnTo>
                  <a:lnTo>
                    <a:pt x="426" y="992"/>
                  </a:lnTo>
                  <a:lnTo>
                    <a:pt x="384" y="995"/>
                  </a:lnTo>
                  <a:lnTo>
                    <a:pt x="343" y="992"/>
                  </a:lnTo>
                  <a:lnTo>
                    <a:pt x="302" y="981"/>
                  </a:lnTo>
                  <a:lnTo>
                    <a:pt x="265" y="964"/>
                  </a:lnTo>
                  <a:lnTo>
                    <a:pt x="228" y="943"/>
                  </a:lnTo>
                  <a:lnTo>
                    <a:pt x="195" y="916"/>
                  </a:lnTo>
                  <a:lnTo>
                    <a:pt x="165" y="885"/>
                  </a:lnTo>
                  <a:lnTo>
                    <a:pt x="139" y="850"/>
                  </a:lnTo>
                  <a:lnTo>
                    <a:pt x="115" y="813"/>
                  </a:lnTo>
                  <a:lnTo>
                    <a:pt x="96" y="772"/>
                  </a:lnTo>
                  <a:lnTo>
                    <a:pt x="80" y="730"/>
                  </a:lnTo>
                  <a:lnTo>
                    <a:pt x="69" y="687"/>
                  </a:lnTo>
                  <a:lnTo>
                    <a:pt x="64" y="643"/>
                  </a:lnTo>
                  <a:lnTo>
                    <a:pt x="63" y="643"/>
                  </a:lnTo>
                  <a:lnTo>
                    <a:pt x="43" y="639"/>
                  </a:lnTo>
                  <a:lnTo>
                    <a:pt x="25" y="630"/>
                  </a:lnTo>
                  <a:lnTo>
                    <a:pt x="12" y="616"/>
                  </a:lnTo>
                  <a:lnTo>
                    <a:pt x="3" y="597"/>
                  </a:lnTo>
                  <a:lnTo>
                    <a:pt x="0" y="576"/>
                  </a:lnTo>
                  <a:lnTo>
                    <a:pt x="2" y="556"/>
                  </a:lnTo>
                  <a:lnTo>
                    <a:pt x="10" y="540"/>
                  </a:lnTo>
                  <a:lnTo>
                    <a:pt x="22" y="525"/>
                  </a:lnTo>
                  <a:lnTo>
                    <a:pt x="37" y="515"/>
                  </a:lnTo>
                  <a:lnTo>
                    <a:pt x="26" y="475"/>
                  </a:lnTo>
                  <a:lnTo>
                    <a:pt x="19" y="433"/>
                  </a:lnTo>
                  <a:lnTo>
                    <a:pt x="17" y="389"/>
                  </a:lnTo>
                  <a:lnTo>
                    <a:pt x="21" y="341"/>
                  </a:lnTo>
                  <a:lnTo>
                    <a:pt x="28" y="293"/>
                  </a:lnTo>
                  <a:lnTo>
                    <a:pt x="42" y="249"/>
                  </a:lnTo>
                  <a:lnTo>
                    <a:pt x="60" y="206"/>
                  </a:lnTo>
                  <a:lnTo>
                    <a:pt x="82" y="167"/>
                  </a:lnTo>
                  <a:lnTo>
                    <a:pt x="110" y="131"/>
                  </a:lnTo>
                  <a:lnTo>
                    <a:pt x="141" y="98"/>
                  </a:lnTo>
                  <a:lnTo>
                    <a:pt x="174" y="70"/>
                  </a:lnTo>
                  <a:lnTo>
                    <a:pt x="212" y="46"/>
                  </a:lnTo>
                  <a:lnTo>
                    <a:pt x="252" y="26"/>
                  </a:lnTo>
                  <a:lnTo>
                    <a:pt x="294" y="11"/>
                  </a:lnTo>
                  <a:lnTo>
                    <a:pt x="33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92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3" name="ActivePrez Menu"/>
          <p:cNvGrpSpPr/>
          <p:nvPr>
            <p:custDataLst>
              <p:tags r:id="rId1"/>
            </p:custDataLst>
          </p:nvPr>
        </p:nvGrpSpPr>
        <p:grpSpPr>
          <a:xfrm>
            <a:off x="304800" y="246220"/>
            <a:ext cx="10145486" cy="511889"/>
            <a:chOff x="304800" y="246220"/>
            <a:chExt cx="10145486" cy="511889"/>
          </a:xfrm>
        </p:grpSpPr>
        <p:sp>
          <p:nvSpPr>
            <p:cNvPr id="357" name="ActivePrez - Level 1 Bar"/>
            <p:cNvSpPr/>
            <p:nvPr>
              <p:custDataLst>
                <p:tags r:id="rId4"/>
              </p:custDataLst>
            </p:nvPr>
          </p:nvSpPr>
          <p:spPr>
            <a:xfrm>
              <a:off x="304800" y="250108"/>
              <a:ext cx="10145486" cy="2540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8" name="ActivePrez - Level 1 Inactive Text">
              <a:hlinkClick r:id="" action="ppaction://hlinkshowjump?jump=previousslide" tooltip="Go to the previous slide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304800" y="250109"/>
              <a:ext cx="253596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«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9" name="ActivePrez - Level 1 Separator"/>
            <p:cNvSpPr/>
            <p:nvPr>
              <p:custDataLst>
                <p:tags r:id="rId6"/>
              </p:custDataLst>
            </p:nvPr>
          </p:nvSpPr>
          <p:spPr>
            <a:xfrm>
              <a:off x="55839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60" name="ActivePrez - Level 1 Inactive Text">
              <a:hlinkClick r:id="rId32" action="ppaction://hlinksldjump" tooltip="Go to this slide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634596" y="250109"/>
              <a:ext cx="42191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Title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1" name="ActivePrez - Level 1 Separator"/>
            <p:cNvSpPr/>
            <p:nvPr>
              <p:custDataLst>
                <p:tags r:id="rId8"/>
              </p:custDataLst>
            </p:nvPr>
          </p:nvSpPr>
          <p:spPr>
            <a:xfrm>
              <a:off x="105650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62" name="ActivePrez - Level 1 Inactive Text">
              <a:hlinkClick r:id="rId33" action="ppaction://hlinksldjump" tooltip="Go to this slide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32706" y="250109"/>
              <a:ext cx="68320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Section A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3" name="ActivePrez - Level 1 Separator"/>
            <p:cNvSpPr/>
            <p:nvPr>
              <p:custDataLst>
                <p:tags r:id="rId10"/>
              </p:custDataLst>
            </p:nvPr>
          </p:nvSpPr>
          <p:spPr>
            <a:xfrm>
              <a:off x="181590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64" name="ActivePrez - Level 1 Inactive Text">
              <a:hlinkClick r:id="rId34" action="ppaction://hlinksldjump" tooltip="Go to this slide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892106" y="250109"/>
              <a:ext cx="678391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Section B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5" name="ActivePrez - Level 1 Separator"/>
            <p:cNvSpPr/>
            <p:nvPr>
              <p:custDataLst>
                <p:tags r:id="rId12"/>
              </p:custDataLst>
            </p:nvPr>
          </p:nvSpPr>
          <p:spPr>
            <a:xfrm>
              <a:off x="2570497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66" name="ActivePrez - Level 1 Inactive Text">
              <a:hlinkClick r:id="" action="ppaction://customshow?id=0&amp;return=true" tooltip="Show the 4 slide examples and then return here"/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646697" y="250109"/>
              <a:ext cx="914033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Custom Show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7" name="ActivePrez - Level 1 Separator"/>
            <p:cNvSpPr/>
            <p:nvPr>
              <p:custDataLst>
                <p:tags r:id="rId14"/>
              </p:custDataLst>
            </p:nvPr>
          </p:nvSpPr>
          <p:spPr>
            <a:xfrm>
              <a:off x="3560730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68" name="ActivePrez - Level 1 Inactive Text">
              <a:hlinkClick r:id="rId35" action="ppaction://hlinksldjump" tooltip="Go to this slide"/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636930" y="250109"/>
              <a:ext cx="1109599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Digital Marketing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9" name="ActivePrez - Level 1 Separator"/>
            <p:cNvSpPr/>
            <p:nvPr>
              <p:custDataLst>
                <p:tags r:id="rId16"/>
              </p:custDataLst>
            </p:nvPr>
          </p:nvSpPr>
          <p:spPr>
            <a:xfrm>
              <a:off x="4746529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70" name="ActivePrez - Level 1 Inactive Text">
              <a:hlinkClick r:id="rId36" tooltip="Visit us for more free ActivePrez templates"/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822729" y="250109"/>
              <a:ext cx="1127232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ActivePrez Online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1" name="ActivePrez - Level 1 Separator"/>
            <p:cNvSpPr/>
            <p:nvPr>
              <p:custDataLst>
                <p:tags r:id="rId18"/>
              </p:custDataLst>
            </p:nvPr>
          </p:nvSpPr>
          <p:spPr>
            <a:xfrm>
              <a:off x="5949961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72" name="ActivePrez - Level 1 Inactive Text">
              <a:hlinkClick r:id="" action="ppaction://hlinkshowjump?jump=nextslide" tooltip="Go to the next slide"/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026161" y="250109"/>
              <a:ext cx="253596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»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3" name="ActivePrez - Level 2 Bar"/>
            <p:cNvSpPr/>
            <p:nvPr>
              <p:custDataLst>
                <p:tags r:id="rId20"/>
              </p:custDataLst>
            </p:nvPr>
          </p:nvSpPr>
          <p:spPr>
            <a:xfrm>
              <a:off x="304800" y="504108"/>
              <a:ext cx="10145486" cy="254001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4" name="ActivePrez - Level 2 Active Text">
              <a:hlinkClick r:id="rId37" action="ppaction://hlinksldjump" tooltip="Go to this slide"/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04800" y="500220"/>
              <a:ext cx="987771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Getting Started</a:t>
              </a:r>
              <a:endParaRPr lang="en-GB" sz="10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5" name="ActivePrez - Level 2 Separator"/>
            <p:cNvSpPr/>
            <p:nvPr>
              <p:custDataLst>
                <p:tags r:id="rId22"/>
              </p:custDataLst>
            </p:nvPr>
          </p:nvSpPr>
          <p:spPr>
            <a:xfrm>
              <a:off x="1292571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76" name="ActivePrez - Level 2 Inactive Text">
              <a:hlinkClick r:id="rId38" action="ppaction://hlinksldjump" tooltip="Go to this slide"/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368771" y="504109"/>
              <a:ext cx="553357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Picture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7" name="ActivePrez - Level 2 Separator"/>
            <p:cNvSpPr/>
            <p:nvPr>
              <p:custDataLst>
                <p:tags r:id="rId24"/>
              </p:custDataLst>
            </p:nvPr>
          </p:nvSpPr>
          <p:spPr>
            <a:xfrm>
              <a:off x="1922128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78" name="ActivePrez - Level 2 Inactive Text">
              <a:hlinkClick r:id="rId39" action="ppaction://hlinksldjump" tooltip="Go to this slide"/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998328" y="504109"/>
              <a:ext cx="468398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Table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9" name="ActivePrez - Level 2 Separator"/>
            <p:cNvSpPr/>
            <p:nvPr>
              <p:custDataLst>
                <p:tags r:id="rId26"/>
              </p:custDataLst>
            </p:nvPr>
          </p:nvSpPr>
          <p:spPr>
            <a:xfrm>
              <a:off x="2466726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80" name="ActivePrez - Level 2 Inactive Text">
              <a:hlinkClick r:id="rId40" action="ppaction://hlinksldjump" tooltip="Go to this slide"/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542926" y="504109"/>
              <a:ext cx="657552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SmartArt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1" name="ActivePrez - Level 2 Separator"/>
            <p:cNvSpPr/>
            <p:nvPr>
              <p:custDataLst>
                <p:tags r:id="rId28"/>
              </p:custDataLst>
            </p:nvPr>
          </p:nvSpPr>
          <p:spPr>
            <a:xfrm>
              <a:off x="3200478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82" name="ActivePrez - Level 2 Inactive Text">
              <a:hlinkClick r:id="rId41" action="ppaction://hlinksldjump" tooltip="Go to this slide"/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276678" y="504109"/>
              <a:ext cx="47000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Chart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84" name="ActivePrez - Show Button"/>
          <p:cNvGrpSpPr/>
          <p:nvPr>
            <p:custDataLst>
              <p:tags r:id="rId2"/>
            </p:custDataLst>
          </p:nvPr>
        </p:nvGrpSpPr>
        <p:grpSpPr>
          <a:xfrm>
            <a:off x="10657113" y="250109"/>
            <a:ext cx="1534891" cy="506055"/>
            <a:chOff x="10657113" y="250109"/>
            <a:chExt cx="1534891" cy="506055"/>
          </a:xfrm>
        </p:grpSpPr>
        <p:sp useBgFill="1">
          <p:nvSpPr>
            <p:cNvPr id="385" name="Invisible slide background fill"/>
            <p:cNvSpPr/>
            <p:nvPr/>
          </p:nvSpPr>
          <p:spPr>
            <a:xfrm rot="16200000">
              <a:off x="11172504" y="-263337"/>
              <a:ext cx="504112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6" name="Menu button"/>
            <p:cNvSpPr/>
            <p:nvPr/>
          </p:nvSpPr>
          <p:spPr>
            <a:xfrm>
              <a:off x="10657113" y="250109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menu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87" name="ActivePrez - Hide Button"/>
          <p:cNvGrpSpPr/>
          <p:nvPr>
            <p:custDataLst>
              <p:tags r:id="rId3"/>
            </p:custDataLst>
          </p:nvPr>
        </p:nvGrpSpPr>
        <p:grpSpPr>
          <a:xfrm>
            <a:off x="10657113" y="252053"/>
            <a:ext cx="1534889" cy="504111"/>
            <a:chOff x="10657112" y="1144970"/>
            <a:chExt cx="1534889" cy="504111"/>
          </a:xfrm>
        </p:grpSpPr>
        <p:sp useBgFill="1">
          <p:nvSpPr>
            <p:cNvPr id="388" name="Invisible slide background fill"/>
            <p:cNvSpPr/>
            <p:nvPr/>
          </p:nvSpPr>
          <p:spPr>
            <a:xfrm rot="16200000">
              <a:off x="11172501" y="629581"/>
              <a:ext cx="504111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9" name="Close button"/>
            <p:cNvSpPr/>
            <p:nvPr/>
          </p:nvSpPr>
          <p:spPr>
            <a:xfrm>
              <a:off x="10657112" y="1144970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close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116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" fill="hold" nodeType="after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2" presetID="2" presetClass="entr" presetSubtype="1" fill="hold" nodeType="after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38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250"/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250"/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7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38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250" fill="hold"/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250" fill="hold"/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4"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21" grpId="0"/>
          <p:bldP spid="32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2" presetID="2" presetClass="entr" presetSubtype="1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38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250"/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250"/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7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38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250" fill="hold"/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250" fill="hold"/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4"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21" grpId="0"/>
          <p:bldP spid="32" grpId="0"/>
          <p:bldP spid="3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Picture</a:t>
            </a:r>
            <a:endParaRPr lang="en-GB" dirty="0"/>
          </a:p>
        </p:txBody>
      </p:sp>
      <p:pic>
        <p:nvPicPr>
          <p:cNvPr id="61" name="Content Placeholder 60"/>
          <p:cNvPicPr>
            <a:picLocks noGrp="1" noChangeAspect="1"/>
          </p:cNvPicPr>
          <p:nvPr>
            <p:ph idx="1"/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62" y="2095500"/>
            <a:ext cx="5543550" cy="3695700"/>
          </a:xfrm>
        </p:spPr>
      </p:pic>
      <p:grpSp>
        <p:nvGrpSpPr>
          <p:cNvPr id="355" name="ActivePrez Menu"/>
          <p:cNvGrpSpPr/>
          <p:nvPr>
            <p:custDataLst>
              <p:tags r:id="rId1"/>
            </p:custDataLst>
          </p:nvPr>
        </p:nvGrpSpPr>
        <p:grpSpPr>
          <a:xfrm>
            <a:off x="304800" y="246220"/>
            <a:ext cx="10145486" cy="511889"/>
            <a:chOff x="304800" y="246220"/>
            <a:chExt cx="10145486" cy="511889"/>
          </a:xfrm>
        </p:grpSpPr>
        <p:sp>
          <p:nvSpPr>
            <p:cNvPr id="329" name="ActivePrez - Level 1 Bar"/>
            <p:cNvSpPr/>
            <p:nvPr>
              <p:custDataLst>
                <p:tags r:id="rId4"/>
              </p:custDataLst>
            </p:nvPr>
          </p:nvSpPr>
          <p:spPr>
            <a:xfrm>
              <a:off x="304800" y="250108"/>
              <a:ext cx="10145486" cy="2540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0" name="ActivePrez - Level 1 Inactive Text">
              <a:hlinkClick r:id="" action="ppaction://hlinkshowjump?jump=previousslide" tooltip="Go to the previous slide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304800" y="250109"/>
              <a:ext cx="253596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«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1" name="ActivePrez - Level 1 Separator"/>
            <p:cNvSpPr/>
            <p:nvPr>
              <p:custDataLst>
                <p:tags r:id="rId6"/>
              </p:custDataLst>
            </p:nvPr>
          </p:nvSpPr>
          <p:spPr>
            <a:xfrm>
              <a:off x="55839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2" name="ActivePrez - Level 1 Inactive Text">
              <a:hlinkClick r:id="rId32" action="ppaction://hlinksldjump" tooltip="Go to this slide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634596" y="250109"/>
              <a:ext cx="42191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Title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3" name="ActivePrez - Level 1 Separator"/>
            <p:cNvSpPr/>
            <p:nvPr>
              <p:custDataLst>
                <p:tags r:id="rId8"/>
              </p:custDataLst>
            </p:nvPr>
          </p:nvSpPr>
          <p:spPr>
            <a:xfrm>
              <a:off x="105650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4" name="ActivePrez - Level 1 Inactive Text">
              <a:hlinkClick r:id="rId33" action="ppaction://hlinksldjump" tooltip="Go to this slide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32706" y="250109"/>
              <a:ext cx="68320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Section A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5" name="ActivePrez - Level 1 Separator"/>
            <p:cNvSpPr/>
            <p:nvPr>
              <p:custDataLst>
                <p:tags r:id="rId10"/>
              </p:custDataLst>
            </p:nvPr>
          </p:nvSpPr>
          <p:spPr>
            <a:xfrm>
              <a:off x="181590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6" name="ActivePrez - Level 1 Inactive Text">
              <a:hlinkClick r:id="rId34" action="ppaction://hlinksldjump" tooltip="Go to this slide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892106" y="250109"/>
              <a:ext cx="678391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Section B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7" name="ActivePrez - Level 1 Separator"/>
            <p:cNvSpPr/>
            <p:nvPr>
              <p:custDataLst>
                <p:tags r:id="rId12"/>
              </p:custDataLst>
            </p:nvPr>
          </p:nvSpPr>
          <p:spPr>
            <a:xfrm>
              <a:off x="2570497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8" name="ActivePrez - Level 1 Inactive Text">
              <a:hlinkClick r:id="" action="ppaction://customshow?id=0&amp;return=true" tooltip="Show the 4 slide examples and then return here"/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646697" y="250109"/>
              <a:ext cx="914033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Custom Show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9" name="ActivePrez - Level 1 Separator"/>
            <p:cNvSpPr/>
            <p:nvPr>
              <p:custDataLst>
                <p:tags r:id="rId14"/>
              </p:custDataLst>
            </p:nvPr>
          </p:nvSpPr>
          <p:spPr>
            <a:xfrm>
              <a:off x="3560730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40" name="ActivePrez - Level 1 Inactive Text">
              <a:hlinkClick r:id="rId35" action="ppaction://hlinksldjump" tooltip="Go to this slide"/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636930" y="250109"/>
              <a:ext cx="1109599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Digital Marketing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1" name="ActivePrez - Level 1 Separator"/>
            <p:cNvSpPr/>
            <p:nvPr>
              <p:custDataLst>
                <p:tags r:id="rId16"/>
              </p:custDataLst>
            </p:nvPr>
          </p:nvSpPr>
          <p:spPr>
            <a:xfrm>
              <a:off x="4746529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42" name="ActivePrez - Level 1 Inactive Text">
              <a:hlinkClick r:id="rId36" tooltip="Visit us for more free ActivePrez templates"/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822729" y="250109"/>
              <a:ext cx="1127232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ActivePrez Online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3" name="ActivePrez - Level 1 Separator"/>
            <p:cNvSpPr/>
            <p:nvPr>
              <p:custDataLst>
                <p:tags r:id="rId18"/>
              </p:custDataLst>
            </p:nvPr>
          </p:nvSpPr>
          <p:spPr>
            <a:xfrm>
              <a:off x="5949961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44" name="ActivePrez - Level 1 Inactive Text">
              <a:hlinkClick r:id="" action="ppaction://hlinkshowjump?jump=nextslide" tooltip="Go to the next slide"/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026161" y="250109"/>
              <a:ext cx="253596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»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5" name="ActivePrez - Level 2 Bar"/>
            <p:cNvSpPr/>
            <p:nvPr>
              <p:custDataLst>
                <p:tags r:id="rId20"/>
              </p:custDataLst>
            </p:nvPr>
          </p:nvSpPr>
          <p:spPr>
            <a:xfrm>
              <a:off x="304800" y="504108"/>
              <a:ext cx="10145486" cy="254001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6" name="ActivePrez - Level 2 Inactive Text">
              <a:hlinkClick r:id="rId37" action="ppaction://hlinksldjump" tooltip="Go to this slide"/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04800" y="504109"/>
              <a:ext cx="997389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Getting Started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7" name="ActivePrez - Level 2 Separator"/>
            <p:cNvSpPr/>
            <p:nvPr>
              <p:custDataLst>
                <p:tags r:id="rId22"/>
              </p:custDataLst>
            </p:nvPr>
          </p:nvSpPr>
          <p:spPr>
            <a:xfrm>
              <a:off x="1302189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48" name="ActivePrez - Level 2 Active Text">
              <a:hlinkClick r:id="rId38" action="ppaction://hlinksldjump" tooltip="Go to this slide"/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378389" y="500220"/>
              <a:ext cx="553357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Picture</a:t>
              </a:r>
              <a:endParaRPr lang="en-GB" sz="10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9" name="ActivePrez - Level 2 Separator"/>
            <p:cNvSpPr/>
            <p:nvPr>
              <p:custDataLst>
                <p:tags r:id="rId24"/>
              </p:custDataLst>
            </p:nvPr>
          </p:nvSpPr>
          <p:spPr>
            <a:xfrm>
              <a:off x="1931746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50" name="ActivePrez - Level 2 Inactive Text">
              <a:hlinkClick r:id="rId39" action="ppaction://hlinksldjump" tooltip="Go to this slide"/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007946" y="504109"/>
              <a:ext cx="468398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Table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1" name="ActivePrez - Level 2 Separator"/>
            <p:cNvSpPr/>
            <p:nvPr>
              <p:custDataLst>
                <p:tags r:id="rId26"/>
              </p:custDataLst>
            </p:nvPr>
          </p:nvSpPr>
          <p:spPr>
            <a:xfrm>
              <a:off x="2476344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52" name="ActivePrez - Level 2 Inactive Text">
              <a:hlinkClick r:id="rId40" action="ppaction://hlinksldjump" tooltip="Go to this slide"/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552544" y="504109"/>
              <a:ext cx="657552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SmartArt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3" name="ActivePrez - Level 2 Separator"/>
            <p:cNvSpPr/>
            <p:nvPr>
              <p:custDataLst>
                <p:tags r:id="rId28"/>
              </p:custDataLst>
            </p:nvPr>
          </p:nvSpPr>
          <p:spPr>
            <a:xfrm>
              <a:off x="3210096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54" name="ActivePrez - Level 2 Inactive Text">
              <a:hlinkClick r:id="rId41" action="ppaction://hlinksldjump" tooltip="Go to this slide"/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286296" y="504109"/>
              <a:ext cx="47000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Chart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56" name="ActivePrez - Show Button"/>
          <p:cNvGrpSpPr/>
          <p:nvPr>
            <p:custDataLst>
              <p:tags r:id="rId2"/>
            </p:custDataLst>
          </p:nvPr>
        </p:nvGrpSpPr>
        <p:grpSpPr>
          <a:xfrm>
            <a:off x="10657113" y="250109"/>
            <a:ext cx="1534891" cy="506055"/>
            <a:chOff x="10657113" y="250109"/>
            <a:chExt cx="1534891" cy="506055"/>
          </a:xfrm>
        </p:grpSpPr>
        <p:sp useBgFill="1">
          <p:nvSpPr>
            <p:cNvPr id="357" name="Invisible slide background fill"/>
            <p:cNvSpPr/>
            <p:nvPr/>
          </p:nvSpPr>
          <p:spPr>
            <a:xfrm rot="16200000">
              <a:off x="11172504" y="-263337"/>
              <a:ext cx="504112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8" name="Menu button"/>
            <p:cNvSpPr/>
            <p:nvPr/>
          </p:nvSpPr>
          <p:spPr>
            <a:xfrm>
              <a:off x="10657113" y="250109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menu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59" name="ActivePrez - Hide Button"/>
          <p:cNvGrpSpPr/>
          <p:nvPr>
            <p:custDataLst>
              <p:tags r:id="rId3"/>
            </p:custDataLst>
          </p:nvPr>
        </p:nvGrpSpPr>
        <p:grpSpPr>
          <a:xfrm>
            <a:off x="10657113" y="252053"/>
            <a:ext cx="1534889" cy="504111"/>
            <a:chOff x="10657112" y="1144970"/>
            <a:chExt cx="1534889" cy="504111"/>
          </a:xfrm>
        </p:grpSpPr>
        <p:sp useBgFill="1">
          <p:nvSpPr>
            <p:cNvPr id="360" name="Invisible slide background fill"/>
            <p:cNvSpPr/>
            <p:nvPr/>
          </p:nvSpPr>
          <p:spPr>
            <a:xfrm rot="16200000">
              <a:off x="11172501" y="629581"/>
              <a:ext cx="504111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1" name="Close button"/>
            <p:cNvSpPr/>
            <p:nvPr/>
          </p:nvSpPr>
          <p:spPr>
            <a:xfrm>
              <a:off x="10657112" y="1144970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close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59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Table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559750"/>
              </p:ext>
            </p:extLst>
          </p:nvPr>
        </p:nvGraphicFramePr>
        <p:xfrm>
          <a:off x="914400" y="2095500"/>
          <a:ext cx="1035367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735"/>
                <a:gridCol w="2070735"/>
                <a:gridCol w="2070735"/>
                <a:gridCol w="2070735"/>
                <a:gridCol w="207073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Heading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Heading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Heading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Heading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Heading 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53" name="ActivePrez Menu"/>
          <p:cNvGrpSpPr/>
          <p:nvPr>
            <p:custDataLst>
              <p:tags r:id="rId1"/>
            </p:custDataLst>
          </p:nvPr>
        </p:nvGrpSpPr>
        <p:grpSpPr>
          <a:xfrm>
            <a:off x="304800" y="246220"/>
            <a:ext cx="10145486" cy="511889"/>
            <a:chOff x="304800" y="246220"/>
            <a:chExt cx="10145486" cy="511889"/>
          </a:xfrm>
        </p:grpSpPr>
        <p:sp>
          <p:nvSpPr>
            <p:cNvPr id="327" name="ActivePrez - Level 1 Bar"/>
            <p:cNvSpPr/>
            <p:nvPr>
              <p:custDataLst>
                <p:tags r:id="rId4"/>
              </p:custDataLst>
            </p:nvPr>
          </p:nvSpPr>
          <p:spPr>
            <a:xfrm>
              <a:off x="304800" y="250108"/>
              <a:ext cx="10145486" cy="2540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8" name="ActivePrez - Level 1 Inactive Text">
              <a:hlinkClick r:id="" action="ppaction://hlinkshowjump?jump=previousslide" tooltip="Go to the previous slide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304800" y="250109"/>
              <a:ext cx="253596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«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9" name="ActivePrez - Level 1 Separator"/>
            <p:cNvSpPr/>
            <p:nvPr>
              <p:custDataLst>
                <p:tags r:id="rId6"/>
              </p:custDataLst>
            </p:nvPr>
          </p:nvSpPr>
          <p:spPr>
            <a:xfrm>
              <a:off x="55839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0" name="ActivePrez - Level 1 Inactive Text">
              <a:hlinkClick r:id="rId31" action="ppaction://hlinksldjump" tooltip="Go to this slide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634596" y="250109"/>
              <a:ext cx="42191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Title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1" name="ActivePrez - Level 1 Separator"/>
            <p:cNvSpPr/>
            <p:nvPr>
              <p:custDataLst>
                <p:tags r:id="rId8"/>
              </p:custDataLst>
            </p:nvPr>
          </p:nvSpPr>
          <p:spPr>
            <a:xfrm>
              <a:off x="105650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2" name="ActivePrez - Level 1 Inactive Text">
              <a:hlinkClick r:id="rId32" action="ppaction://hlinksldjump" tooltip="Go to this slide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32706" y="250109"/>
              <a:ext cx="68320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Section A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3" name="ActivePrez - Level 1 Separator"/>
            <p:cNvSpPr/>
            <p:nvPr>
              <p:custDataLst>
                <p:tags r:id="rId10"/>
              </p:custDataLst>
            </p:nvPr>
          </p:nvSpPr>
          <p:spPr>
            <a:xfrm>
              <a:off x="181590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4" name="ActivePrez - Level 1 Inactive Text">
              <a:hlinkClick r:id="rId33" action="ppaction://hlinksldjump" tooltip="Go to this slide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892106" y="250109"/>
              <a:ext cx="678391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Section B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5" name="ActivePrez - Level 1 Separator"/>
            <p:cNvSpPr/>
            <p:nvPr>
              <p:custDataLst>
                <p:tags r:id="rId12"/>
              </p:custDataLst>
            </p:nvPr>
          </p:nvSpPr>
          <p:spPr>
            <a:xfrm>
              <a:off x="2570497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6" name="ActivePrez - Level 1 Inactive Text">
              <a:hlinkClick r:id="" action="ppaction://customshow?id=0&amp;return=true" tooltip="Show the 4 slide examples and then return here"/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646697" y="250109"/>
              <a:ext cx="914033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Custom Show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7" name="ActivePrez - Level 1 Separator"/>
            <p:cNvSpPr/>
            <p:nvPr>
              <p:custDataLst>
                <p:tags r:id="rId14"/>
              </p:custDataLst>
            </p:nvPr>
          </p:nvSpPr>
          <p:spPr>
            <a:xfrm>
              <a:off x="3560730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8" name="ActivePrez - Level 1 Inactive Text">
              <a:hlinkClick r:id="rId34" action="ppaction://hlinksldjump" tooltip="Go to this slide"/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636930" y="250109"/>
              <a:ext cx="1109599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Digital Marketing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9" name="ActivePrez - Level 1 Separator"/>
            <p:cNvSpPr/>
            <p:nvPr>
              <p:custDataLst>
                <p:tags r:id="rId16"/>
              </p:custDataLst>
            </p:nvPr>
          </p:nvSpPr>
          <p:spPr>
            <a:xfrm>
              <a:off x="4746529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40" name="ActivePrez - Level 1 Inactive Text">
              <a:hlinkClick r:id="rId35" tooltip="Visit us for more free ActivePrez templates"/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822729" y="250109"/>
              <a:ext cx="1127232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ActivePrez Online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1" name="ActivePrez - Level 1 Separator"/>
            <p:cNvSpPr/>
            <p:nvPr>
              <p:custDataLst>
                <p:tags r:id="rId18"/>
              </p:custDataLst>
            </p:nvPr>
          </p:nvSpPr>
          <p:spPr>
            <a:xfrm>
              <a:off x="5949961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42" name="ActivePrez - Level 1 Inactive Text">
              <a:hlinkClick r:id="" action="ppaction://hlinkshowjump?jump=nextslide" tooltip="Go to the next slide"/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026161" y="250109"/>
              <a:ext cx="253596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»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3" name="ActivePrez - Level 2 Bar"/>
            <p:cNvSpPr/>
            <p:nvPr>
              <p:custDataLst>
                <p:tags r:id="rId20"/>
              </p:custDataLst>
            </p:nvPr>
          </p:nvSpPr>
          <p:spPr>
            <a:xfrm>
              <a:off x="304800" y="504108"/>
              <a:ext cx="10145486" cy="254001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4" name="ActivePrez - Level 2 Inactive Text">
              <a:hlinkClick r:id="rId36" action="ppaction://hlinksldjump" tooltip="Go to this slide"/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04800" y="504109"/>
              <a:ext cx="997389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Getting Started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5" name="ActivePrez - Level 2 Separator"/>
            <p:cNvSpPr/>
            <p:nvPr>
              <p:custDataLst>
                <p:tags r:id="rId22"/>
              </p:custDataLst>
            </p:nvPr>
          </p:nvSpPr>
          <p:spPr>
            <a:xfrm>
              <a:off x="1302189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46" name="ActivePrez - Level 2 Inactive Text">
              <a:hlinkClick r:id="rId37" action="ppaction://hlinksldjump" tooltip="Go to this slide"/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378389" y="504109"/>
              <a:ext cx="553357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Picture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7" name="ActivePrez - Level 2 Separator"/>
            <p:cNvSpPr/>
            <p:nvPr>
              <p:custDataLst>
                <p:tags r:id="rId24"/>
              </p:custDataLst>
            </p:nvPr>
          </p:nvSpPr>
          <p:spPr>
            <a:xfrm>
              <a:off x="1931746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48" name="ActivePrez - Level 2 Active Text">
              <a:hlinkClick r:id="rId38" action="ppaction://hlinksldjump" tooltip="Go to this slide"/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007946" y="500220"/>
              <a:ext cx="468398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Table</a:t>
              </a:r>
              <a:endParaRPr lang="en-GB" sz="10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9" name="ActivePrez - Level 2 Separator"/>
            <p:cNvSpPr/>
            <p:nvPr>
              <p:custDataLst>
                <p:tags r:id="rId26"/>
              </p:custDataLst>
            </p:nvPr>
          </p:nvSpPr>
          <p:spPr>
            <a:xfrm>
              <a:off x="2476344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50" name="ActivePrez - Level 2 Inactive Text">
              <a:hlinkClick r:id="rId39" action="ppaction://hlinksldjump" tooltip="Go to this slide"/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552544" y="504109"/>
              <a:ext cx="657552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SmartArt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1" name="ActivePrez - Level 2 Separator"/>
            <p:cNvSpPr/>
            <p:nvPr>
              <p:custDataLst>
                <p:tags r:id="rId28"/>
              </p:custDataLst>
            </p:nvPr>
          </p:nvSpPr>
          <p:spPr>
            <a:xfrm>
              <a:off x="3210096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52" name="ActivePrez - Level 2 Inactive Text">
              <a:hlinkClick r:id="rId40" action="ppaction://hlinksldjump" tooltip="Go to this slide"/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286296" y="504109"/>
              <a:ext cx="47000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Chart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54" name="ActivePrez - Show Button"/>
          <p:cNvGrpSpPr/>
          <p:nvPr>
            <p:custDataLst>
              <p:tags r:id="rId2"/>
            </p:custDataLst>
          </p:nvPr>
        </p:nvGrpSpPr>
        <p:grpSpPr>
          <a:xfrm>
            <a:off x="10657113" y="250109"/>
            <a:ext cx="1534891" cy="506055"/>
            <a:chOff x="10657113" y="250109"/>
            <a:chExt cx="1534891" cy="506055"/>
          </a:xfrm>
        </p:grpSpPr>
        <p:sp useBgFill="1">
          <p:nvSpPr>
            <p:cNvPr id="355" name="Invisible slide background fill"/>
            <p:cNvSpPr/>
            <p:nvPr/>
          </p:nvSpPr>
          <p:spPr>
            <a:xfrm rot="16200000">
              <a:off x="11172504" y="-263337"/>
              <a:ext cx="504112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6" name="Menu button"/>
            <p:cNvSpPr/>
            <p:nvPr/>
          </p:nvSpPr>
          <p:spPr>
            <a:xfrm>
              <a:off x="10657113" y="250109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menu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57" name="ActivePrez - Hide Button"/>
          <p:cNvGrpSpPr/>
          <p:nvPr>
            <p:custDataLst>
              <p:tags r:id="rId3"/>
            </p:custDataLst>
          </p:nvPr>
        </p:nvGrpSpPr>
        <p:grpSpPr>
          <a:xfrm>
            <a:off x="10657113" y="252053"/>
            <a:ext cx="1534889" cy="504111"/>
            <a:chOff x="10657112" y="1144970"/>
            <a:chExt cx="1534889" cy="504111"/>
          </a:xfrm>
        </p:grpSpPr>
        <p:sp useBgFill="1">
          <p:nvSpPr>
            <p:cNvPr id="358" name="Invisible slide background fill"/>
            <p:cNvSpPr/>
            <p:nvPr/>
          </p:nvSpPr>
          <p:spPr>
            <a:xfrm rot="16200000">
              <a:off x="11172501" y="629581"/>
              <a:ext cx="504111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9" name="Close button"/>
            <p:cNvSpPr/>
            <p:nvPr/>
          </p:nvSpPr>
          <p:spPr>
            <a:xfrm>
              <a:off x="10657112" y="1144970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close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437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137490"/>
              </p:ext>
            </p:extLst>
          </p:nvPr>
        </p:nvGraphicFramePr>
        <p:xfrm>
          <a:off x="914402" y="2095500"/>
          <a:ext cx="4854386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684606"/>
              </p:ext>
            </p:extLst>
          </p:nvPr>
        </p:nvGraphicFramePr>
        <p:xfrm>
          <a:off x="6413170" y="2140324"/>
          <a:ext cx="4854386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6" r:lo="rId37" r:qs="rId38" r:cs="rId39"/>
          </a:graphicData>
        </a:graphic>
      </p:graphicFrame>
      <p:grpSp>
        <p:nvGrpSpPr>
          <p:cNvPr id="349" name="ActivePrez Menu"/>
          <p:cNvGrpSpPr/>
          <p:nvPr>
            <p:custDataLst>
              <p:tags r:id="rId1"/>
            </p:custDataLst>
          </p:nvPr>
        </p:nvGrpSpPr>
        <p:grpSpPr>
          <a:xfrm>
            <a:off x="304800" y="246220"/>
            <a:ext cx="10145486" cy="511889"/>
            <a:chOff x="304800" y="246220"/>
            <a:chExt cx="10145486" cy="511889"/>
          </a:xfrm>
        </p:grpSpPr>
        <p:sp>
          <p:nvSpPr>
            <p:cNvPr id="323" name="ActivePrez - Level 1 Bar"/>
            <p:cNvSpPr/>
            <p:nvPr>
              <p:custDataLst>
                <p:tags r:id="rId4"/>
              </p:custDataLst>
            </p:nvPr>
          </p:nvSpPr>
          <p:spPr>
            <a:xfrm>
              <a:off x="304800" y="250108"/>
              <a:ext cx="10145486" cy="2540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4" name="ActivePrez - Level 1 Inactive Text">
              <a:hlinkClick r:id="" action="ppaction://hlinkshowjump?jump=previousslide" tooltip="Go to the previous slide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304800" y="250109"/>
              <a:ext cx="253596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«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5" name="ActivePrez - Level 1 Separator"/>
            <p:cNvSpPr/>
            <p:nvPr>
              <p:custDataLst>
                <p:tags r:id="rId6"/>
              </p:custDataLst>
            </p:nvPr>
          </p:nvSpPr>
          <p:spPr>
            <a:xfrm>
              <a:off x="55839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26" name="ActivePrez - Level 1 Inactive Text">
              <a:hlinkClick r:id="rId41" action="ppaction://hlinksldjump" tooltip="Go to this slide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634596" y="250109"/>
              <a:ext cx="42191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Title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7" name="ActivePrez - Level 1 Separator"/>
            <p:cNvSpPr/>
            <p:nvPr>
              <p:custDataLst>
                <p:tags r:id="rId8"/>
              </p:custDataLst>
            </p:nvPr>
          </p:nvSpPr>
          <p:spPr>
            <a:xfrm>
              <a:off x="105650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28" name="ActivePrez - Level 1 Inactive Text">
              <a:hlinkClick r:id="rId42" action="ppaction://hlinksldjump" tooltip="Go to this slide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32706" y="250109"/>
              <a:ext cx="68320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Section A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9" name="ActivePrez - Level 1 Separator"/>
            <p:cNvSpPr/>
            <p:nvPr>
              <p:custDataLst>
                <p:tags r:id="rId10"/>
              </p:custDataLst>
            </p:nvPr>
          </p:nvSpPr>
          <p:spPr>
            <a:xfrm>
              <a:off x="181590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0" name="ActivePrez - Level 1 Inactive Text">
              <a:hlinkClick r:id="rId43" action="ppaction://hlinksldjump" tooltip="Go to this slide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892106" y="250109"/>
              <a:ext cx="678391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Section B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1" name="ActivePrez - Level 1 Separator"/>
            <p:cNvSpPr/>
            <p:nvPr>
              <p:custDataLst>
                <p:tags r:id="rId12"/>
              </p:custDataLst>
            </p:nvPr>
          </p:nvSpPr>
          <p:spPr>
            <a:xfrm>
              <a:off x="2570497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2" name="ActivePrez - Level 1 Inactive Text">
              <a:hlinkClick r:id="" action="ppaction://customshow?id=0&amp;return=true" tooltip="Show the 4 slide examples and then return here"/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646697" y="250109"/>
              <a:ext cx="914033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Custom Show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3" name="ActivePrez - Level 1 Separator"/>
            <p:cNvSpPr/>
            <p:nvPr>
              <p:custDataLst>
                <p:tags r:id="rId14"/>
              </p:custDataLst>
            </p:nvPr>
          </p:nvSpPr>
          <p:spPr>
            <a:xfrm>
              <a:off x="3560730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4" name="ActivePrez - Level 1 Inactive Text">
              <a:hlinkClick r:id="rId44" action="ppaction://hlinksldjump" tooltip="Go to this slide"/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636930" y="250109"/>
              <a:ext cx="1109599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Digital Marketing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5" name="ActivePrez - Level 1 Separator"/>
            <p:cNvSpPr/>
            <p:nvPr>
              <p:custDataLst>
                <p:tags r:id="rId16"/>
              </p:custDataLst>
            </p:nvPr>
          </p:nvSpPr>
          <p:spPr>
            <a:xfrm>
              <a:off x="4746529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6" name="ActivePrez - Level 1 Inactive Text">
              <a:hlinkClick r:id="rId45" tooltip="Visit us for more free ActivePrez templates"/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822729" y="250109"/>
              <a:ext cx="1127232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ActivePrez Online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7" name="ActivePrez - Level 1 Separator"/>
            <p:cNvSpPr/>
            <p:nvPr>
              <p:custDataLst>
                <p:tags r:id="rId18"/>
              </p:custDataLst>
            </p:nvPr>
          </p:nvSpPr>
          <p:spPr>
            <a:xfrm>
              <a:off x="5949961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8" name="ActivePrez - Level 1 Inactive Text">
              <a:hlinkClick r:id="" action="ppaction://hlinkshowjump?jump=nextslide" tooltip="Go to the next slide"/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026161" y="250109"/>
              <a:ext cx="253596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»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9" name="ActivePrez - Level 2 Bar"/>
            <p:cNvSpPr/>
            <p:nvPr>
              <p:custDataLst>
                <p:tags r:id="rId20"/>
              </p:custDataLst>
            </p:nvPr>
          </p:nvSpPr>
          <p:spPr>
            <a:xfrm>
              <a:off x="304800" y="504108"/>
              <a:ext cx="10145486" cy="254001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0" name="ActivePrez - Level 2 Inactive Text">
              <a:hlinkClick r:id="rId46" action="ppaction://hlinksldjump" tooltip="Go to this slide"/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04800" y="504109"/>
              <a:ext cx="997389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Getting Started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1" name="ActivePrez - Level 2 Separator"/>
            <p:cNvSpPr/>
            <p:nvPr>
              <p:custDataLst>
                <p:tags r:id="rId22"/>
              </p:custDataLst>
            </p:nvPr>
          </p:nvSpPr>
          <p:spPr>
            <a:xfrm>
              <a:off x="1302189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42" name="ActivePrez - Level 2 Inactive Text">
              <a:hlinkClick r:id="rId47" action="ppaction://hlinksldjump" tooltip="Go to this slide"/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378389" y="504109"/>
              <a:ext cx="553357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Picture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3" name="ActivePrez - Level 2 Separator"/>
            <p:cNvSpPr/>
            <p:nvPr>
              <p:custDataLst>
                <p:tags r:id="rId24"/>
              </p:custDataLst>
            </p:nvPr>
          </p:nvSpPr>
          <p:spPr>
            <a:xfrm>
              <a:off x="1931746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44" name="ActivePrez - Level 2 Inactive Text">
              <a:hlinkClick r:id="rId48" action="ppaction://hlinksldjump" tooltip="Go to this slide"/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007946" y="504109"/>
              <a:ext cx="468398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Table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5" name="ActivePrez - Level 2 Separator"/>
            <p:cNvSpPr/>
            <p:nvPr>
              <p:custDataLst>
                <p:tags r:id="rId26"/>
              </p:custDataLst>
            </p:nvPr>
          </p:nvSpPr>
          <p:spPr>
            <a:xfrm>
              <a:off x="2476344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46" name="ActivePrez - Level 2 Active Text">
              <a:hlinkClick r:id="rId49" action="ppaction://hlinksldjump" tooltip="Go to this slide"/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552544" y="500220"/>
              <a:ext cx="657552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SmartArt</a:t>
              </a:r>
              <a:endParaRPr lang="en-GB" sz="10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7" name="ActivePrez - Level 2 Separator"/>
            <p:cNvSpPr/>
            <p:nvPr>
              <p:custDataLst>
                <p:tags r:id="rId28"/>
              </p:custDataLst>
            </p:nvPr>
          </p:nvSpPr>
          <p:spPr>
            <a:xfrm>
              <a:off x="3210096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48" name="ActivePrez - Level 2 Inactive Text">
              <a:hlinkClick r:id="rId50" action="ppaction://hlinksldjump" tooltip="Go to this slide"/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286296" y="504109"/>
              <a:ext cx="47000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Chart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50" name="ActivePrez - Show Button"/>
          <p:cNvGrpSpPr/>
          <p:nvPr>
            <p:custDataLst>
              <p:tags r:id="rId2"/>
            </p:custDataLst>
          </p:nvPr>
        </p:nvGrpSpPr>
        <p:grpSpPr>
          <a:xfrm>
            <a:off x="10657113" y="250109"/>
            <a:ext cx="1534891" cy="506055"/>
            <a:chOff x="10657113" y="250109"/>
            <a:chExt cx="1534891" cy="506055"/>
          </a:xfrm>
        </p:grpSpPr>
        <p:sp useBgFill="1">
          <p:nvSpPr>
            <p:cNvPr id="351" name="Invisible slide background fill"/>
            <p:cNvSpPr/>
            <p:nvPr/>
          </p:nvSpPr>
          <p:spPr>
            <a:xfrm rot="16200000">
              <a:off x="11172504" y="-263337"/>
              <a:ext cx="504112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2" name="Menu button"/>
            <p:cNvSpPr/>
            <p:nvPr/>
          </p:nvSpPr>
          <p:spPr>
            <a:xfrm>
              <a:off x="10657113" y="250109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menu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53" name="ActivePrez - Hide Button"/>
          <p:cNvGrpSpPr/>
          <p:nvPr>
            <p:custDataLst>
              <p:tags r:id="rId3"/>
            </p:custDataLst>
          </p:nvPr>
        </p:nvGrpSpPr>
        <p:grpSpPr>
          <a:xfrm>
            <a:off x="10657113" y="252053"/>
            <a:ext cx="1534889" cy="504111"/>
            <a:chOff x="10657112" y="1144970"/>
            <a:chExt cx="1534889" cy="504111"/>
          </a:xfrm>
        </p:grpSpPr>
        <p:sp useBgFill="1">
          <p:nvSpPr>
            <p:cNvPr id="354" name="Invisible slide background fill"/>
            <p:cNvSpPr/>
            <p:nvPr/>
          </p:nvSpPr>
          <p:spPr>
            <a:xfrm rot="16200000">
              <a:off x="11172501" y="629581"/>
              <a:ext cx="504111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5" name="Close button"/>
            <p:cNvSpPr/>
            <p:nvPr/>
          </p:nvSpPr>
          <p:spPr>
            <a:xfrm>
              <a:off x="10657112" y="1144970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close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95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0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Chart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366507"/>
              </p:ext>
            </p:extLst>
          </p:nvPr>
        </p:nvGraphicFramePr>
        <p:xfrm>
          <a:off x="914400" y="2095500"/>
          <a:ext cx="10353675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grpSp>
        <p:nvGrpSpPr>
          <p:cNvPr id="348" name="ActivePrez Menu"/>
          <p:cNvGrpSpPr/>
          <p:nvPr>
            <p:custDataLst>
              <p:tags r:id="rId1"/>
            </p:custDataLst>
          </p:nvPr>
        </p:nvGrpSpPr>
        <p:grpSpPr>
          <a:xfrm>
            <a:off x="304800" y="246220"/>
            <a:ext cx="10145486" cy="511889"/>
            <a:chOff x="304800" y="246220"/>
            <a:chExt cx="10145486" cy="511889"/>
          </a:xfrm>
        </p:grpSpPr>
        <p:sp>
          <p:nvSpPr>
            <p:cNvPr id="322" name="ActivePrez - Level 1 Bar"/>
            <p:cNvSpPr/>
            <p:nvPr>
              <p:custDataLst>
                <p:tags r:id="rId4"/>
              </p:custDataLst>
            </p:nvPr>
          </p:nvSpPr>
          <p:spPr>
            <a:xfrm>
              <a:off x="304800" y="250108"/>
              <a:ext cx="10145486" cy="2540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3" name="ActivePrez - Level 1 Inactive Text">
              <a:hlinkClick r:id="" action="ppaction://hlinkshowjump?jump=previousslide" tooltip="Go to the previous slide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304800" y="250109"/>
              <a:ext cx="253596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«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4" name="ActivePrez - Level 1 Separator"/>
            <p:cNvSpPr/>
            <p:nvPr>
              <p:custDataLst>
                <p:tags r:id="rId6"/>
              </p:custDataLst>
            </p:nvPr>
          </p:nvSpPr>
          <p:spPr>
            <a:xfrm>
              <a:off x="55839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25" name="ActivePrez - Level 1 Inactive Text">
              <a:hlinkClick r:id="rId32" action="ppaction://hlinksldjump" tooltip="Go to this slide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634596" y="250109"/>
              <a:ext cx="42191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Title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6" name="ActivePrez - Level 1 Separator"/>
            <p:cNvSpPr/>
            <p:nvPr>
              <p:custDataLst>
                <p:tags r:id="rId8"/>
              </p:custDataLst>
            </p:nvPr>
          </p:nvSpPr>
          <p:spPr>
            <a:xfrm>
              <a:off x="105650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27" name="ActivePrez - Level 1 Inactive Text">
              <a:hlinkClick r:id="rId33" action="ppaction://hlinksldjump" tooltip="Go to this slide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32706" y="250109"/>
              <a:ext cx="68320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Section A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8" name="ActivePrez - Level 1 Separator"/>
            <p:cNvSpPr/>
            <p:nvPr>
              <p:custDataLst>
                <p:tags r:id="rId10"/>
              </p:custDataLst>
            </p:nvPr>
          </p:nvSpPr>
          <p:spPr>
            <a:xfrm>
              <a:off x="181590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29" name="ActivePrez - Level 1 Inactive Text">
              <a:hlinkClick r:id="rId34" action="ppaction://hlinksldjump" tooltip="Go to this slide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892106" y="250109"/>
              <a:ext cx="678391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Section B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0" name="ActivePrez - Level 1 Separator"/>
            <p:cNvSpPr/>
            <p:nvPr>
              <p:custDataLst>
                <p:tags r:id="rId12"/>
              </p:custDataLst>
            </p:nvPr>
          </p:nvSpPr>
          <p:spPr>
            <a:xfrm>
              <a:off x="2570497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1" name="ActivePrez - Level 1 Inactive Text">
              <a:hlinkClick r:id="" action="ppaction://customshow?id=0&amp;return=true" tooltip="Show the 4 slide examples and then return here"/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646697" y="250109"/>
              <a:ext cx="914033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Custom Show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2" name="ActivePrez - Level 1 Separator"/>
            <p:cNvSpPr/>
            <p:nvPr>
              <p:custDataLst>
                <p:tags r:id="rId14"/>
              </p:custDataLst>
            </p:nvPr>
          </p:nvSpPr>
          <p:spPr>
            <a:xfrm>
              <a:off x="3560730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3" name="ActivePrez - Level 1 Inactive Text">
              <a:hlinkClick r:id="rId35" action="ppaction://hlinksldjump" tooltip="Go to this slide"/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636930" y="250109"/>
              <a:ext cx="1109599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Digital Marketing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4" name="ActivePrez - Level 1 Separator"/>
            <p:cNvSpPr/>
            <p:nvPr>
              <p:custDataLst>
                <p:tags r:id="rId16"/>
              </p:custDataLst>
            </p:nvPr>
          </p:nvSpPr>
          <p:spPr>
            <a:xfrm>
              <a:off x="4746529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5" name="ActivePrez - Level 1 Inactive Text">
              <a:hlinkClick r:id="rId36" tooltip="Visit us for more free ActivePrez templates"/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822729" y="250109"/>
              <a:ext cx="1127232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ActivePrez Online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6" name="ActivePrez - Level 1 Separator"/>
            <p:cNvSpPr/>
            <p:nvPr>
              <p:custDataLst>
                <p:tags r:id="rId18"/>
              </p:custDataLst>
            </p:nvPr>
          </p:nvSpPr>
          <p:spPr>
            <a:xfrm>
              <a:off x="5949961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7" name="ActivePrez - Level 1 Inactive Text">
              <a:hlinkClick r:id="" action="ppaction://hlinkshowjump?jump=nextslide" tooltip="Go to the next slide"/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026161" y="250109"/>
              <a:ext cx="253596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»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8" name="ActivePrez - Level 2 Bar"/>
            <p:cNvSpPr/>
            <p:nvPr>
              <p:custDataLst>
                <p:tags r:id="rId20"/>
              </p:custDataLst>
            </p:nvPr>
          </p:nvSpPr>
          <p:spPr>
            <a:xfrm>
              <a:off x="304800" y="504108"/>
              <a:ext cx="10145486" cy="254001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9" name="ActivePrez - Level 2 Inactive Text">
              <a:hlinkClick r:id="rId37" action="ppaction://hlinksldjump" tooltip="Go to this slide"/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04800" y="504109"/>
              <a:ext cx="997389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Getting Started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0" name="ActivePrez - Level 2 Separator"/>
            <p:cNvSpPr/>
            <p:nvPr>
              <p:custDataLst>
                <p:tags r:id="rId22"/>
              </p:custDataLst>
            </p:nvPr>
          </p:nvSpPr>
          <p:spPr>
            <a:xfrm>
              <a:off x="1302189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41" name="ActivePrez - Level 2 Inactive Text">
              <a:hlinkClick r:id="rId38" action="ppaction://hlinksldjump" tooltip="Go to this slide"/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378389" y="504109"/>
              <a:ext cx="553357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Picture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2" name="ActivePrez - Level 2 Separator"/>
            <p:cNvSpPr/>
            <p:nvPr>
              <p:custDataLst>
                <p:tags r:id="rId24"/>
              </p:custDataLst>
            </p:nvPr>
          </p:nvSpPr>
          <p:spPr>
            <a:xfrm>
              <a:off x="1931746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43" name="ActivePrez - Level 2 Inactive Text">
              <a:hlinkClick r:id="rId39" action="ppaction://hlinksldjump" tooltip="Go to this slide"/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007946" y="504109"/>
              <a:ext cx="468398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Table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4" name="ActivePrez - Level 2 Separator"/>
            <p:cNvSpPr/>
            <p:nvPr>
              <p:custDataLst>
                <p:tags r:id="rId26"/>
              </p:custDataLst>
            </p:nvPr>
          </p:nvSpPr>
          <p:spPr>
            <a:xfrm>
              <a:off x="2476344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45" name="ActivePrez - Level 2 Inactive Text">
              <a:hlinkClick r:id="rId40" action="ppaction://hlinksldjump" tooltip="Go to this slide"/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552544" y="504109"/>
              <a:ext cx="657552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SmartArt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6" name="ActivePrez - Level 2 Separator"/>
            <p:cNvSpPr/>
            <p:nvPr>
              <p:custDataLst>
                <p:tags r:id="rId28"/>
              </p:custDataLst>
            </p:nvPr>
          </p:nvSpPr>
          <p:spPr>
            <a:xfrm>
              <a:off x="3210096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47" name="ActivePrez - Level 2 Active Text">
              <a:hlinkClick r:id="rId41" action="ppaction://hlinksldjump" tooltip="Go to this slide"/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286296" y="500220"/>
              <a:ext cx="47000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Chart</a:t>
              </a:r>
              <a:endParaRPr lang="en-GB" sz="10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49" name="ActivePrez - Show Button"/>
          <p:cNvGrpSpPr/>
          <p:nvPr>
            <p:custDataLst>
              <p:tags r:id="rId2"/>
            </p:custDataLst>
          </p:nvPr>
        </p:nvGrpSpPr>
        <p:grpSpPr>
          <a:xfrm>
            <a:off x="10657113" y="250109"/>
            <a:ext cx="1534891" cy="506055"/>
            <a:chOff x="10657113" y="250109"/>
            <a:chExt cx="1534891" cy="506055"/>
          </a:xfrm>
        </p:grpSpPr>
        <p:sp useBgFill="1">
          <p:nvSpPr>
            <p:cNvPr id="350" name="Invisible slide background fill"/>
            <p:cNvSpPr/>
            <p:nvPr/>
          </p:nvSpPr>
          <p:spPr>
            <a:xfrm rot="16200000">
              <a:off x="11172504" y="-263337"/>
              <a:ext cx="504112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1" name="Menu button"/>
            <p:cNvSpPr/>
            <p:nvPr/>
          </p:nvSpPr>
          <p:spPr>
            <a:xfrm>
              <a:off x="10657113" y="250109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menu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52" name="ActivePrez - Hide Button"/>
          <p:cNvGrpSpPr/>
          <p:nvPr>
            <p:custDataLst>
              <p:tags r:id="rId3"/>
            </p:custDataLst>
          </p:nvPr>
        </p:nvGrpSpPr>
        <p:grpSpPr>
          <a:xfrm>
            <a:off x="10657113" y="252053"/>
            <a:ext cx="1534889" cy="504111"/>
            <a:chOff x="10657112" y="1144970"/>
            <a:chExt cx="1534889" cy="504111"/>
          </a:xfrm>
        </p:grpSpPr>
        <p:sp useBgFill="1">
          <p:nvSpPr>
            <p:cNvPr id="353" name="Invisible slide background fill"/>
            <p:cNvSpPr/>
            <p:nvPr/>
          </p:nvSpPr>
          <p:spPr>
            <a:xfrm rot="16200000">
              <a:off x="11172501" y="629581"/>
              <a:ext cx="504111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4" name="Close button"/>
            <p:cNvSpPr/>
            <p:nvPr/>
          </p:nvSpPr>
          <p:spPr>
            <a:xfrm>
              <a:off x="10657112" y="1144970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close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644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9"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B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Blank Slides</a:t>
            </a:r>
            <a:endParaRPr lang="en-GB" dirty="0"/>
          </a:p>
        </p:txBody>
      </p:sp>
      <p:grpSp>
        <p:nvGrpSpPr>
          <p:cNvPr id="356" name="ActivePrez Menu"/>
          <p:cNvGrpSpPr/>
          <p:nvPr>
            <p:custDataLst>
              <p:tags r:id="rId1"/>
            </p:custDataLst>
          </p:nvPr>
        </p:nvGrpSpPr>
        <p:grpSpPr>
          <a:xfrm>
            <a:off x="304800" y="246220"/>
            <a:ext cx="10145486" cy="511889"/>
            <a:chOff x="304800" y="246220"/>
            <a:chExt cx="10145486" cy="511889"/>
          </a:xfrm>
        </p:grpSpPr>
        <p:sp>
          <p:nvSpPr>
            <p:cNvPr id="328" name="ActivePrez - Level 1 Bar"/>
            <p:cNvSpPr/>
            <p:nvPr>
              <p:custDataLst>
                <p:tags r:id="rId4"/>
              </p:custDataLst>
            </p:nvPr>
          </p:nvSpPr>
          <p:spPr>
            <a:xfrm>
              <a:off x="304800" y="250108"/>
              <a:ext cx="10145486" cy="2540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9" name="ActivePrez - Level 1 Inactive Text">
              <a:hlinkClick r:id="" action="ppaction://hlinkshowjump?jump=previousslide" tooltip="Go to the previous slide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304800" y="250109"/>
              <a:ext cx="253596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«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0" name="ActivePrez - Level 1 Separator"/>
            <p:cNvSpPr/>
            <p:nvPr>
              <p:custDataLst>
                <p:tags r:id="rId6"/>
              </p:custDataLst>
            </p:nvPr>
          </p:nvSpPr>
          <p:spPr>
            <a:xfrm>
              <a:off x="55839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1" name="ActivePrez - Level 1 Inactive Text">
              <a:hlinkClick r:id="rId33" action="ppaction://hlinksldjump" tooltip="Go to this slide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634596" y="250109"/>
              <a:ext cx="42191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Title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2" name="ActivePrez - Level 1 Separator"/>
            <p:cNvSpPr/>
            <p:nvPr>
              <p:custDataLst>
                <p:tags r:id="rId8"/>
              </p:custDataLst>
            </p:nvPr>
          </p:nvSpPr>
          <p:spPr>
            <a:xfrm>
              <a:off x="105650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3" name="ActivePrez - Level 1 Inactive Text">
              <a:hlinkClick r:id="rId34" action="ppaction://hlinksldjump" tooltip="Go to this slide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32706" y="250109"/>
              <a:ext cx="68320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Section A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4" name="ActivePrez - Level 1 Separator"/>
            <p:cNvSpPr/>
            <p:nvPr>
              <p:custDataLst>
                <p:tags r:id="rId10"/>
              </p:custDataLst>
            </p:nvPr>
          </p:nvSpPr>
          <p:spPr>
            <a:xfrm>
              <a:off x="181590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5" name="ActivePrez - Level 1 Active Text">
              <a:hlinkClick r:id="rId35" action="ppaction://hlinksldjump" tooltip="Go to this slide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892106" y="246220"/>
              <a:ext cx="678391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Section B</a:t>
              </a:r>
              <a:endParaRPr lang="en-GB" sz="10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6" name="ActivePrez - Level 1 Separator"/>
            <p:cNvSpPr/>
            <p:nvPr>
              <p:custDataLst>
                <p:tags r:id="rId12"/>
              </p:custDataLst>
            </p:nvPr>
          </p:nvSpPr>
          <p:spPr>
            <a:xfrm>
              <a:off x="2570497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7" name="ActivePrez - Level 1 Inactive Text">
              <a:hlinkClick r:id="" action="ppaction://customshow?id=0&amp;return=true" tooltip="Show the 4 slide examples and then return here"/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646697" y="250109"/>
              <a:ext cx="914033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Custom Show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8" name="ActivePrez - Level 1 Separator"/>
            <p:cNvSpPr/>
            <p:nvPr>
              <p:custDataLst>
                <p:tags r:id="rId14"/>
              </p:custDataLst>
            </p:nvPr>
          </p:nvSpPr>
          <p:spPr>
            <a:xfrm>
              <a:off x="3560730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9" name="ActivePrez - Level 1 Inactive Text">
              <a:hlinkClick r:id="rId36" action="ppaction://hlinksldjump" tooltip="Go to this slide"/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636930" y="250109"/>
              <a:ext cx="1109599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Digital Marketing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0" name="ActivePrez - Level 1 Separator"/>
            <p:cNvSpPr/>
            <p:nvPr>
              <p:custDataLst>
                <p:tags r:id="rId16"/>
              </p:custDataLst>
            </p:nvPr>
          </p:nvSpPr>
          <p:spPr>
            <a:xfrm>
              <a:off x="4746529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41" name="ActivePrez - Level 1 Inactive Text">
              <a:hlinkClick r:id="rId37" tooltip="Visit us for more free ActivePrez templates"/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822729" y="250109"/>
              <a:ext cx="1127232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ActivePrez Online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2" name="ActivePrez - Level 1 Separator"/>
            <p:cNvSpPr/>
            <p:nvPr>
              <p:custDataLst>
                <p:tags r:id="rId18"/>
              </p:custDataLst>
            </p:nvPr>
          </p:nvSpPr>
          <p:spPr>
            <a:xfrm>
              <a:off x="5949961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43" name="ActivePrez - Level 1 Inactive Text">
              <a:hlinkClick r:id="" action="ppaction://hlinkshowjump?jump=nextslide" tooltip="Go to the next slide"/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026161" y="250109"/>
              <a:ext cx="253596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»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4" name="ActivePrez - Level 2 Bar"/>
            <p:cNvSpPr/>
            <p:nvPr>
              <p:custDataLst>
                <p:tags r:id="rId20"/>
              </p:custDataLst>
            </p:nvPr>
          </p:nvSpPr>
          <p:spPr>
            <a:xfrm>
              <a:off x="304800" y="504108"/>
              <a:ext cx="10145486" cy="254001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5" name="ActivePrez - Level 2 Inactive Text">
              <a:hlinkClick r:id="rId38" action="ppaction://hlinksldjump" tooltip="Go to this slide"/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04800" y="504109"/>
              <a:ext cx="535724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A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6" name="ActivePrez - Level 2 Separator"/>
            <p:cNvSpPr/>
            <p:nvPr>
              <p:custDataLst>
                <p:tags r:id="rId22"/>
              </p:custDataLst>
            </p:nvPr>
          </p:nvSpPr>
          <p:spPr>
            <a:xfrm>
              <a:off x="840524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47" name="ActivePrez - Level 2 Inactive Text">
              <a:hlinkClick r:id="rId39" action="ppaction://hlinksldjump" tooltip="Go to this slide"/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16724" y="504109"/>
              <a:ext cx="532518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B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8" name="ActivePrez - Level 2 Separator"/>
            <p:cNvSpPr/>
            <p:nvPr>
              <p:custDataLst>
                <p:tags r:id="rId24"/>
              </p:custDataLst>
            </p:nvPr>
          </p:nvSpPr>
          <p:spPr>
            <a:xfrm>
              <a:off x="1449242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49" name="ActivePrez - Level 2 Inactive Text">
              <a:hlinkClick r:id="rId40" action="ppaction://hlinksldjump" tooltip="Go to this slide"/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525442" y="504109"/>
              <a:ext cx="530915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C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0" name="ActivePrez - Level 2 Separator"/>
            <p:cNvSpPr/>
            <p:nvPr>
              <p:custDataLst>
                <p:tags r:id="rId26"/>
              </p:custDataLst>
            </p:nvPr>
          </p:nvSpPr>
          <p:spPr>
            <a:xfrm>
              <a:off x="2056357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51" name="ActivePrez - Level 2 Inactive Text">
              <a:hlinkClick r:id="rId41" action="ppaction://hlinksldjump" tooltip="Go to this slide"/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132557" y="504109"/>
              <a:ext cx="524503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E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2" name="ActivePrez - Level 2 Separator"/>
            <p:cNvSpPr/>
            <p:nvPr>
              <p:custDataLst>
                <p:tags r:id="rId28"/>
              </p:custDataLst>
            </p:nvPr>
          </p:nvSpPr>
          <p:spPr>
            <a:xfrm>
              <a:off x="2657060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53" name="ActivePrez - Level 2 Inactive Text">
              <a:hlinkClick r:id="rId42" action="ppaction://hlinksldjump" tooltip="Go to this slide"/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733260" y="504109"/>
              <a:ext cx="524503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E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4" name="ActivePrez - Level 2 Separator"/>
            <p:cNvSpPr/>
            <p:nvPr>
              <p:custDataLst>
                <p:tags r:id="rId30"/>
              </p:custDataLst>
            </p:nvPr>
          </p:nvSpPr>
          <p:spPr>
            <a:xfrm>
              <a:off x="3257763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55" name="ActivePrez - Level 2 Inactive Text">
              <a:hlinkClick r:id="rId43" action="ppaction://hlinksldjump" tooltip="Go to this slide"/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333963" y="504109"/>
              <a:ext cx="521297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F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57" name="ActivePrez - Show Button"/>
          <p:cNvGrpSpPr/>
          <p:nvPr>
            <p:custDataLst>
              <p:tags r:id="rId2"/>
            </p:custDataLst>
          </p:nvPr>
        </p:nvGrpSpPr>
        <p:grpSpPr>
          <a:xfrm>
            <a:off x="10657113" y="250109"/>
            <a:ext cx="1534891" cy="506055"/>
            <a:chOff x="10657113" y="250109"/>
            <a:chExt cx="1534891" cy="506055"/>
          </a:xfrm>
        </p:grpSpPr>
        <p:sp useBgFill="1">
          <p:nvSpPr>
            <p:cNvPr id="358" name="Invisible slide background fill"/>
            <p:cNvSpPr/>
            <p:nvPr/>
          </p:nvSpPr>
          <p:spPr>
            <a:xfrm rot="16200000">
              <a:off x="11172504" y="-263337"/>
              <a:ext cx="504112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9" name="Menu button"/>
            <p:cNvSpPr/>
            <p:nvPr/>
          </p:nvSpPr>
          <p:spPr>
            <a:xfrm>
              <a:off x="10657113" y="250109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menu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60" name="ActivePrez - Hide Button"/>
          <p:cNvGrpSpPr/>
          <p:nvPr>
            <p:custDataLst>
              <p:tags r:id="rId3"/>
            </p:custDataLst>
          </p:nvPr>
        </p:nvGrpSpPr>
        <p:grpSpPr>
          <a:xfrm>
            <a:off x="10657113" y="252053"/>
            <a:ext cx="1534889" cy="504111"/>
            <a:chOff x="10657112" y="1144970"/>
            <a:chExt cx="1534889" cy="504111"/>
          </a:xfrm>
        </p:grpSpPr>
        <p:sp useBgFill="1">
          <p:nvSpPr>
            <p:cNvPr id="361" name="Invisible slide background fill"/>
            <p:cNvSpPr/>
            <p:nvPr/>
          </p:nvSpPr>
          <p:spPr>
            <a:xfrm rot="16200000">
              <a:off x="11172501" y="629581"/>
              <a:ext cx="504111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2" name="Close button"/>
            <p:cNvSpPr/>
            <p:nvPr/>
          </p:nvSpPr>
          <p:spPr>
            <a:xfrm>
              <a:off x="10657112" y="1144970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close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40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Slide A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Put your own content on this slide</a:t>
            </a:r>
            <a:endParaRPr lang="en-GB" dirty="0"/>
          </a:p>
        </p:txBody>
      </p:sp>
      <p:grpSp>
        <p:nvGrpSpPr>
          <p:cNvPr id="356" name="ActivePrez Menu"/>
          <p:cNvGrpSpPr/>
          <p:nvPr>
            <p:custDataLst>
              <p:tags r:id="rId1"/>
            </p:custDataLst>
          </p:nvPr>
        </p:nvGrpSpPr>
        <p:grpSpPr>
          <a:xfrm>
            <a:off x="304800" y="246220"/>
            <a:ext cx="10145486" cy="511889"/>
            <a:chOff x="304800" y="246220"/>
            <a:chExt cx="10145486" cy="511889"/>
          </a:xfrm>
        </p:grpSpPr>
        <p:sp>
          <p:nvSpPr>
            <p:cNvPr id="328" name="ActivePrez - Level 1 Bar"/>
            <p:cNvSpPr/>
            <p:nvPr>
              <p:custDataLst>
                <p:tags r:id="rId4"/>
              </p:custDataLst>
            </p:nvPr>
          </p:nvSpPr>
          <p:spPr>
            <a:xfrm>
              <a:off x="304800" y="250108"/>
              <a:ext cx="10145486" cy="2540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9" name="ActivePrez - Level 1 Inactive Text">
              <a:hlinkClick r:id="" action="ppaction://hlinkshowjump?jump=previousslide" tooltip="Go to the previous slide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304800" y="250109"/>
              <a:ext cx="253596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«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0" name="ActivePrez - Level 1 Separator"/>
            <p:cNvSpPr/>
            <p:nvPr>
              <p:custDataLst>
                <p:tags r:id="rId6"/>
              </p:custDataLst>
            </p:nvPr>
          </p:nvSpPr>
          <p:spPr>
            <a:xfrm>
              <a:off x="55839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1" name="ActivePrez - Level 1 Inactive Text">
              <a:hlinkClick r:id="rId33" action="ppaction://hlinksldjump" tooltip="Go to this slide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634596" y="250109"/>
              <a:ext cx="42191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Title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2" name="ActivePrez - Level 1 Separator"/>
            <p:cNvSpPr/>
            <p:nvPr>
              <p:custDataLst>
                <p:tags r:id="rId8"/>
              </p:custDataLst>
            </p:nvPr>
          </p:nvSpPr>
          <p:spPr>
            <a:xfrm>
              <a:off x="105650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3" name="ActivePrez - Level 1 Inactive Text">
              <a:hlinkClick r:id="rId34" action="ppaction://hlinksldjump" tooltip="Go to this slide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32706" y="250109"/>
              <a:ext cx="683200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Section A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4" name="ActivePrez - Level 1 Separator"/>
            <p:cNvSpPr/>
            <p:nvPr>
              <p:custDataLst>
                <p:tags r:id="rId10"/>
              </p:custDataLst>
            </p:nvPr>
          </p:nvSpPr>
          <p:spPr>
            <a:xfrm>
              <a:off x="1815906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5" name="ActivePrez - Level 1 Inactive Text">
              <a:hlinkClick r:id="rId35" action="ppaction://hlinksldjump" tooltip="Go to this slide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892106" y="250109"/>
              <a:ext cx="678391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Section B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6" name="ActivePrez - Level 1 Separator"/>
            <p:cNvSpPr/>
            <p:nvPr>
              <p:custDataLst>
                <p:tags r:id="rId12"/>
              </p:custDataLst>
            </p:nvPr>
          </p:nvSpPr>
          <p:spPr>
            <a:xfrm>
              <a:off x="2570497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7" name="ActivePrez - Level 1 Inactive Text">
              <a:hlinkClick r:id="" action="ppaction://customshow?id=0&amp;return=true" tooltip="Show the 4 slide examples and then return here"/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646697" y="250109"/>
              <a:ext cx="914033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Custom Show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8" name="ActivePrez - Level 1 Separator"/>
            <p:cNvSpPr/>
            <p:nvPr>
              <p:custDataLst>
                <p:tags r:id="rId14"/>
              </p:custDataLst>
            </p:nvPr>
          </p:nvSpPr>
          <p:spPr>
            <a:xfrm>
              <a:off x="3560730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39" name="ActivePrez - Level 1 Inactive Text">
              <a:hlinkClick r:id="rId36" action="ppaction://hlinksldjump" tooltip="Go to this slide"/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636930" y="250109"/>
              <a:ext cx="1109599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Digital Marketing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0" name="ActivePrez - Level 1 Separator"/>
            <p:cNvSpPr/>
            <p:nvPr>
              <p:custDataLst>
                <p:tags r:id="rId16"/>
              </p:custDataLst>
            </p:nvPr>
          </p:nvSpPr>
          <p:spPr>
            <a:xfrm>
              <a:off x="4746529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41" name="ActivePrez - Level 1 Inactive Text">
              <a:hlinkClick r:id="rId37" tooltip="Visit us for more free ActivePrez templates"/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822729" y="250109"/>
              <a:ext cx="1127232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ActivePrez Online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2" name="ActivePrez - Level 1 Separator"/>
            <p:cNvSpPr/>
            <p:nvPr>
              <p:custDataLst>
                <p:tags r:id="rId18"/>
              </p:custDataLst>
            </p:nvPr>
          </p:nvSpPr>
          <p:spPr>
            <a:xfrm>
              <a:off x="5949961" y="246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</a:endParaRPr>
            </a:p>
          </p:txBody>
        </p:sp>
        <p:sp>
          <p:nvSpPr>
            <p:cNvPr id="343" name="ActivePrez - Level 1 Inactive Text">
              <a:hlinkClick r:id="" action="ppaction://hlinkshowjump?jump=nextslide" tooltip="Go to the next slide"/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026161" y="250109"/>
              <a:ext cx="253596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b="1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»</a:t>
              </a:r>
              <a:endParaRPr lang="en-GB" sz="1000" b="1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4" name="ActivePrez - Level 2 Bar"/>
            <p:cNvSpPr/>
            <p:nvPr>
              <p:custDataLst>
                <p:tags r:id="rId20"/>
              </p:custDataLst>
            </p:nvPr>
          </p:nvSpPr>
          <p:spPr>
            <a:xfrm>
              <a:off x="304800" y="504108"/>
              <a:ext cx="10145486" cy="254001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5" name="ActivePrez - Level 2 Active Text">
              <a:hlinkClick r:id="rId38" action="ppaction://hlinksldjump" tooltip="Go to this slide"/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04800" y="500220"/>
              <a:ext cx="535724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Slide A</a:t>
              </a:r>
              <a:endParaRPr lang="en-GB" sz="10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6" name="ActivePrez - Level 2 Separator"/>
            <p:cNvSpPr/>
            <p:nvPr>
              <p:custDataLst>
                <p:tags r:id="rId22"/>
              </p:custDataLst>
            </p:nvPr>
          </p:nvSpPr>
          <p:spPr>
            <a:xfrm>
              <a:off x="840524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47" name="ActivePrez - Level 2 Inactive Text">
              <a:hlinkClick r:id="rId39" action="ppaction://hlinksldjump" tooltip="Go to this slide"/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16724" y="504109"/>
              <a:ext cx="532518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B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8" name="ActivePrez - Level 2 Separator"/>
            <p:cNvSpPr/>
            <p:nvPr>
              <p:custDataLst>
                <p:tags r:id="rId24"/>
              </p:custDataLst>
            </p:nvPr>
          </p:nvSpPr>
          <p:spPr>
            <a:xfrm>
              <a:off x="1449242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49" name="ActivePrez - Level 2 Inactive Text">
              <a:hlinkClick r:id="rId40" action="ppaction://hlinksldjump" tooltip="Go to this slide"/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525442" y="504109"/>
              <a:ext cx="530915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C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0" name="ActivePrez - Level 2 Separator"/>
            <p:cNvSpPr/>
            <p:nvPr>
              <p:custDataLst>
                <p:tags r:id="rId26"/>
              </p:custDataLst>
            </p:nvPr>
          </p:nvSpPr>
          <p:spPr>
            <a:xfrm>
              <a:off x="2056357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51" name="ActivePrez - Level 2 Inactive Text">
              <a:hlinkClick r:id="rId41" action="ppaction://hlinksldjump" tooltip="Go to this slide"/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132557" y="504109"/>
              <a:ext cx="524503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E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2" name="ActivePrez - Level 2 Separator"/>
            <p:cNvSpPr/>
            <p:nvPr>
              <p:custDataLst>
                <p:tags r:id="rId28"/>
              </p:custDataLst>
            </p:nvPr>
          </p:nvSpPr>
          <p:spPr>
            <a:xfrm>
              <a:off x="2657060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53" name="ActivePrez - Level 2 Inactive Text">
              <a:hlinkClick r:id="rId42" action="ppaction://hlinksldjump" tooltip="Go to this slide"/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733260" y="504109"/>
              <a:ext cx="524503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E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4" name="ActivePrez - Level 2 Separator"/>
            <p:cNvSpPr/>
            <p:nvPr>
              <p:custDataLst>
                <p:tags r:id="rId30"/>
              </p:custDataLst>
            </p:nvPr>
          </p:nvSpPr>
          <p:spPr>
            <a:xfrm>
              <a:off x="3257763" y="500220"/>
              <a:ext cx="76200" cy="254000"/>
            </a:xfrm>
            <a:prstGeom prst="rect">
              <a:avLst/>
            </a:prstGeom>
            <a:gradFill>
              <a:gsLst>
                <a:gs pos="0">
                  <a:schemeClr val="dk1">
                    <a:tint val="94000"/>
                    <a:satMod val="100000"/>
                    <a:lumMod val="104000"/>
                    <a:alpha val="30000"/>
                  </a:schemeClr>
                </a:gs>
                <a:gs pos="69000">
                  <a:schemeClr val="dk1">
                    <a:shade val="86000"/>
                    <a:satMod val="130000"/>
                    <a:lumMod val="102000"/>
                    <a:alpha val="30000"/>
                  </a:schemeClr>
                </a:gs>
                <a:gs pos="100000">
                  <a:schemeClr val="dk1">
                    <a:shade val="72000"/>
                    <a:satMod val="130000"/>
                    <a:lumMod val="100000"/>
                    <a:alpha val="3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55" name="ActivePrez - Level 2 Inactive Text">
              <a:hlinkClick r:id="rId43" action="ppaction://hlinksldjump" tooltip="Go to this slide"/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333963" y="504109"/>
              <a:ext cx="521297" cy="2462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GB" sz="1000" smtClean="0">
                  <a:solidFill>
                    <a:schemeClr val="tx1">
                      <a:alpha val="30000"/>
                    </a:schemeClr>
                  </a:solidFill>
                  <a:latin typeface="Calibri" panose="020F0502020204030204" pitchFamily="34" charset="0"/>
                </a:rPr>
                <a:t>Slide F</a:t>
              </a:r>
              <a:endParaRPr lang="en-GB" sz="1000" dirty="0">
                <a:solidFill>
                  <a:schemeClr val="tx1">
                    <a:alpha val="3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57" name="ActivePrez - Show Button"/>
          <p:cNvGrpSpPr/>
          <p:nvPr>
            <p:custDataLst>
              <p:tags r:id="rId2"/>
            </p:custDataLst>
          </p:nvPr>
        </p:nvGrpSpPr>
        <p:grpSpPr>
          <a:xfrm>
            <a:off x="10657113" y="250109"/>
            <a:ext cx="1534891" cy="506055"/>
            <a:chOff x="10657113" y="250109"/>
            <a:chExt cx="1534891" cy="506055"/>
          </a:xfrm>
        </p:grpSpPr>
        <p:sp useBgFill="1">
          <p:nvSpPr>
            <p:cNvPr id="358" name="Invisible slide background fill"/>
            <p:cNvSpPr/>
            <p:nvPr/>
          </p:nvSpPr>
          <p:spPr>
            <a:xfrm rot="16200000">
              <a:off x="11172504" y="-263337"/>
              <a:ext cx="504112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9" name="Menu button"/>
            <p:cNvSpPr/>
            <p:nvPr/>
          </p:nvSpPr>
          <p:spPr>
            <a:xfrm>
              <a:off x="10657113" y="250109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menu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60" name="ActivePrez - Hide Button"/>
          <p:cNvGrpSpPr/>
          <p:nvPr>
            <p:custDataLst>
              <p:tags r:id="rId3"/>
            </p:custDataLst>
          </p:nvPr>
        </p:nvGrpSpPr>
        <p:grpSpPr>
          <a:xfrm>
            <a:off x="10657113" y="252053"/>
            <a:ext cx="1534889" cy="504111"/>
            <a:chOff x="10657112" y="1144970"/>
            <a:chExt cx="1534889" cy="504111"/>
          </a:xfrm>
        </p:grpSpPr>
        <p:sp useBgFill="1">
          <p:nvSpPr>
            <p:cNvPr id="361" name="Invisible slide background fill"/>
            <p:cNvSpPr/>
            <p:nvPr/>
          </p:nvSpPr>
          <p:spPr>
            <a:xfrm rot="16200000">
              <a:off x="11172501" y="629581"/>
              <a:ext cx="504111" cy="1534889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2" name="Close button"/>
            <p:cNvSpPr/>
            <p:nvPr/>
          </p:nvSpPr>
          <p:spPr>
            <a:xfrm>
              <a:off x="10657112" y="1144970"/>
              <a:ext cx="1284515" cy="504111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</a:rPr>
                <a:t>close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069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MENUGROU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ACTIV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MENUGROUP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SHOWBUTTO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HIDEBUTT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BAR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BAR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ACTIV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MENUGROUP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SHOWBUTTON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HIDEBUTTON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BA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BA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ACTIV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MENUGROUP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SHOWBUTTON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HIDEBUTTON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BAR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BAR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ACTIV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MENUGROUP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SHOWBUTTON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HIDEBUTTON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BAR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SHOWBUTT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MENUGROUP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ACTIV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SHOWBUTTON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BAR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HIDEBUTTON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MENUGROUP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SHOWBUTTON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HIDEBUTTON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BAR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BAR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BAR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ACTIV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MENUGROUP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SHOWBUTTON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HIDEBUTTON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BA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BAR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ACTIV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ACTIV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MENUGROUP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SHOWBUTTON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HIDEBUTTO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BAR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HIDEBUTT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BAR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ACTIV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MENUGROUP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SHOWBUTTO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HIDEBUTTON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BAR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BAR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ACTIV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MENUGROUP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SHOWBUTTON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HIDEBUTTON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BAR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BAR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ACTIV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MENUGROUP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SHOWBUTTON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HIDEBUTTON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BAR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BAR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BA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BA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ACTIV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MENUGROUP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SHOWBUTTON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HIDEBUTTON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BAR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ACTIV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MENUGROUP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SHOWBUTTON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HIDEBUTTON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BAR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TEMPLA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BAR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BAR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ACTIV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ACTIV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SHOWBUTTON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HIDEBUTTO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MENUGROU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SHOWBUTTON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HIDEBUTTON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BA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BA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ACTIV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ACTIV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MENUGROUP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SHOWBUTT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HIDEBUTTON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BA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SEPARA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1INACTIV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BA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INACTIV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PREZ" val="LEVEL2SEPARATOR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861</TotalTime>
  <Words>532</Words>
  <Application>Microsoft Macintosh PowerPoint</Application>
  <PresentationFormat>Custom</PresentationFormat>
  <Paragraphs>289</Paragraphs>
  <Slides>17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1</vt:i4>
      </vt:variant>
    </vt:vector>
  </HeadingPairs>
  <TitlesOfParts>
    <vt:vector size="19" baseType="lpstr">
      <vt:lpstr>Damask</vt:lpstr>
      <vt:lpstr>ActivePrez</vt:lpstr>
      <vt:lpstr>Section A</vt:lpstr>
      <vt:lpstr>Getting Started</vt:lpstr>
      <vt:lpstr>Picture</vt:lpstr>
      <vt:lpstr>Table</vt:lpstr>
      <vt:lpstr>SmartArt</vt:lpstr>
      <vt:lpstr>Chart</vt:lpstr>
      <vt:lpstr>Section B</vt:lpstr>
      <vt:lpstr>Slide A</vt:lpstr>
      <vt:lpstr>Slide B</vt:lpstr>
      <vt:lpstr>Slide C</vt:lpstr>
      <vt:lpstr>Slide D</vt:lpstr>
      <vt:lpstr>Slide E</vt:lpstr>
      <vt:lpstr>Slide F</vt:lpstr>
      <vt:lpstr>Go online for Digital Marketing…</vt:lpstr>
      <vt:lpstr>Brochure</vt:lpstr>
      <vt:lpstr>PowerPoint Presentation</vt:lpstr>
      <vt:lpstr>Slide Examples</vt:lpstr>
    </vt:vector>
  </TitlesOfParts>
  <Company>GMARK Ltd.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ActivePrez Template</dc:title>
  <dc:subject>ActivePrez Menu Template</dc:subject>
  <dc:creator>Microsoft account;GMARK Ltd.</dc:creator>
  <dc:description>Download a trial of ActivePrez at http://i-present.co.uk/activeprez</dc:description>
  <cp:lastModifiedBy>Jamie Garroch</cp:lastModifiedBy>
  <cp:revision>54</cp:revision>
  <dcterms:created xsi:type="dcterms:W3CDTF">2014-03-19T20:24:40Z</dcterms:created>
  <dcterms:modified xsi:type="dcterms:W3CDTF">2014-03-20T10:51:41Z</dcterms:modified>
  <cp:category>ActivePrez</cp:category>
  <cp:contentStatus>Published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_M">
    <vt:bool>true</vt:bool>
  </property>
  <property fmtid="{D5CDD505-2E9C-101B-9397-08002B2CF9AE}" pid="3" name="AP_TR0">
    <vt:lpwstr>Navigation[%]Previous[%]«[%]Go to the previous slide[%]False[%]Not Slide</vt:lpwstr>
  </property>
  <property fmtid="{D5CDD505-2E9C-101B-9397-08002B2CF9AE}" pid="4" name="AP_TR1">
    <vt:lpwstr>Slide[%]1 : [no slide title][%]Title[%]Go to this slide[%]False[%]256</vt:lpwstr>
  </property>
  <property fmtid="{D5CDD505-2E9C-101B-9397-08002B2CF9AE}" pid="5" name="AP_TR2">
    <vt:lpwstr>Slide[%]2 : Section A[%]Section A[%]Go to this slide[%]False[%]272</vt:lpwstr>
  </property>
  <property fmtid="{D5CDD505-2E9C-101B-9397-08002B2CF9AE}" pid="6" name="AP_TR3">
    <vt:lpwstr>  » Slide[%]3 : Getting Started[%]Getting Started[%]Go to this slide[%]False[%]259</vt:lpwstr>
  </property>
  <property fmtid="{D5CDD505-2E9C-101B-9397-08002B2CF9AE}" pid="7" name="AP_TR4">
    <vt:lpwstr>  » Slide[%]4 : Picture[%]Picture[%]Go to this slide[%]False[%]257</vt:lpwstr>
  </property>
  <property fmtid="{D5CDD505-2E9C-101B-9397-08002B2CF9AE}" pid="8" name="AP_TR5">
    <vt:lpwstr>  » Slide[%]5 : Table[%]Table[%]Go to this slide[%]False[%]260</vt:lpwstr>
  </property>
  <property fmtid="{D5CDD505-2E9C-101B-9397-08002B2CF9AE}" pid="9" name="AP_TR6">
    <vt:lpwstr>  » Slide[%]6 : SmartArt[%]SmartArt[%]Go to this slide[%]False[%]261</vt:lpwstr>
  </property>
  <property fmtid="{D5CDD505-2E9C-101B-9397-08002B2CF9AE}" pid="10" name="AP_TR7">
    <vt:lpwstr>  » Slide[%]7 : Chart[%]Chart[%]Go to this slide[%]False[%]262</vt:lpwstr>
  </property>
  <property fmtid="{D5CDD505-2E9C-101B-9397-08002B2CF9AE}" pid="11" name="AP_TR8">
    <vt:lpwstr>Slide[%]8 : Section B[%]Section B[%]Go to this slide[%]False[%]263</vt:lpwstr>
  </property>
  <property fmtid="{D5CDD505-2E9C-101B-9397-08002B2CF9AE}" pid="12" name="AP_TR9">
    <vt:lpwstr>  » Slide[%]9 : Slide A[%]Slide A[%]Go to this slide[%]False[%]264</vt:lpwstr>
  </property>
  <property fmtid="{D5CDD505-2E9C-101B-9397-08002B2CF9AE}" pid="13" name="AP_TR10">
    <vt:lpwstr>  » Slide[%]10 : Slide B[%]Slide B[%]Go to this slide[%]False[%]265</vt:lpwstr>
  </property>
  <property fmtid="{D5CDD505-2E9C-101B-9397-08002B2CF9AE}" pid="14" name="AP_TR11">
    <vt:lpwstr>  » Slide[%]11 : Slide C[%]Slide C[%]Go to this slide[%]False[%]266</vt:lpwstr>
  </property>
  <property fmtid="{D5CDD505-2E9C-101B-9397-08002B2CF9AE}" pid="15" name="AP_TR12">
    <vt:lpwstr>  » Slide[%]12 : Slide D[%]Slide E[%]Go to this slide[%]False[%]267</vt:lpwstr>
  </property>
  <property fmtid="{D5CDD505-2E9C-101B-9397-08002B2CF9AE}" pid="16" name="AP_TR13">
    <vt:lpwstr>  » Slide[%]13 : Slide E[%]Slide E[%]Go to this slide[%]False[%]268</vt:lpwstr>
  </property>
  <property fmtid="{D5CDD505-2E9C-101B-9397-08002B2CF9AE}" pid="17" name="AP_TR14">
    <vt:lpwstr>  » Slide[%]14 : Slide F[%]Slide F[%]Go to this slide[%]False[%]269</vt:lpwstr>
  </property>
  <property fmtid="{D5CDD505-2E9C-101B-9397-08002B2CF9AE}" pid="18" name="AP_TR15">
    <vt:lpwstr>Custom Show[%]Slide Examples[%]Custom Show[%]Show the 4 slide examples and then return here[%]True[%]Not Slide</vt:lpwstr>
  </property>
  <property fmtid="{D5CDD505-2E9C-101B-9397-08002B2CF9AE}" pid="19" name="AP_TR16">
    <vt:lpwstr>Slide[%]15 : Go online for DIGITAL MARKETING…[%]Digital Marketing[%]Go to this slide[%]False[%]273</vt:lpwstr>
  </property>
  <property fmtid="{D5CDD505-2E9C-101B-9397-08002B2CF9AE}" pid="20" name="AP_TR17">
    <vt:lpwstr>URL[%]http://i-present.co.uk/activeprez[%]ActivePrez Online[%]Visit us for more free ActivePrez templates[%]False[%]Not Slide</vt:lpwstr>
  </property>
  <property fmtid="{D5CDD505-2E9C-101B-9397-08002B2CF9AE}" pid="21" name="AP_TR18">
    <vt:lpwstr>Navigation[%]Next[%]»[%]Go to the next slide[%]False[%]Not Slide</vt:lpwstr>
  </property>
  <property fmtid="{D5CDD505-2E9C-101B-9397-08002B2CF9AE}" pid="22" name="AP_HOS0">
    <vt:bool>false</vt:bool>
  </property>
  <property fmtid="{D5CDD505-2E9C-101B-9397-08002B2CF9AE}" pid="23" name="AP_HOS1">
    <vt:bool>false</vt:bool>
  </property>
  <property fmtid="{D5CDD505-2E9C-101B-9397-08002B2CF9AE}" pid="24" name="AP_HOS2">
    <vt:bool>false</vt:bool>
  </property>
  <property fmtid="{D5CDD505-2E9C-101B-9397-08002B2CF9AE}" pid="25" name="AP_HOS3">
    <vt:bool>false</vt:bool>
  </property>
  <property fmtid="{D5CDD505-2E9C-101B-9397-08002B2CF9AE}" pid="26" name="AP_HOS4">
    <vt:bool>false</vt:bool>
  </property>
  <property fmtid="{D5CDD505-2E9C-101B-9397-08002B2CF9AE}" pid="27" name="AP_HOS5">
    <vt:bool>false</vt:bool>
  </property>
  <property fmtid="{D5CDD505-2E9C-101B-9397-08002B2CF9AE}" pid="28" name="AP_HOS6">
    <vt:bool>false</vt:bool>
  </property>
  <property fmtid="{D5CDD505-2E9C-101B-9397-08002B2CF9AE}" pid="29" name="AP_HOS7">
    <vt:bool>false</vt:bool>
  </property>
  <property fmtid="{D5CDD505-2E9C-101B-9397-08002B2CF9AE}" pid="30" name="AP_HOS8">
    <vt:bool>false</vt:bool>
  </property>
  <property fmtid="{D5CDD505-2E9C-101B-9397-08002B2CF9AE}" pid="31" name="AP_HOS9">
    <vt:bool>false</vt:bool>
  </property>
  <property fmtid="{D5CDD505-2E9C-101B-9397-08002B2CF9AE}" pid="32" name="AP_HOS10">
    <vt:bool>false</vt:bool>
  </property>
  <property fmtid="{D5CDD505-2E9C-101B-9397-08002B2CF9AE}" pid="33" name="AP_HOS11">
    <vt:bool>false</vt:bool>
  </property>
  <property fmtid="{D5CDD505-2E9C-101B-9397-08002B2CF9AE}" pid="34" name="AP_HOS12">
    <vt:bool>false</vt:bool>
  </property>
  <property fmtid="{D5CDD505-2E9C-101B-9397-08002B2CF9AE}" pid="35" name="AP_HOS13">
    <vt:bool>false</vt:bool>
  </property>
  <property fmtid="{D5CDD505-2E9C-101B-9397-08002B2CF9AE}" pid="36" name="AP_HOS14">
    <vt:bool>false</vt:bool>
  </property>
  <property fmtid="{D5CDD505-2E9C-101B-9397-08002B2CF9AE}" pid="37" name="AP_HOS15">
    <vt:bool>false</vt:bool>
  </property>
</Properties>
</file>