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audio" Target="NUL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" Target="slide2.xml"/><Relationship Id="rId5" Type="http://schemas.openxmlformats.org/officeDocument/2006/relationships/tags" Target="../tags/tag5.xml"/><Relationship Id="rId10" Type="http://schemas.openxmlformats.org/officeDocument/2006/relationships/slide" Target="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audio" Target="NUL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" Target="slide2.xml"/><Relationship Id="rId5" Type="http://schemas.openxmlformats.org/officeDocument/2006/relationships/tags" Target="../tags/tag13.xml"/><Relationship Id="rId10" Type="http://schemas.openxmlformats.org/officeDocument/2006/relationships/slide" Target="slide1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ActivePrez Template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9" name="ActivePrez Menu"/>
          <p:cNvGrpSpPr/>
          <p:nvPr>
            <p:custDataLst>
              <p:tags r:id="rId1"/>
            </p:custDataLst>
          </p:nvPr>
        </p:nvGrpSpPr>
        <p:grpSpPr>
          <a:xfrm>
            <a:off x="5010912" y="2789830"/>
            <a:ext cx="7181089" cy="1130660"/>
            <a:chOff x="5010912" y="2789830"/>
            <a:chExt cx="7181089" cy="1130660"/>
          </a:xfrm>
        </p:grpSpPr>
        <p:grpSp>
          <p:nvGrpSpPr>
            <p:cNvPr id="13" name="Group 12"/>
            <p:cNvGrpSpPr/>
            <p:nvPr>
              <p:custDataLst>
                <p:tags r:id="rId4"/>
              </p:custDataLst>
            </p:nvPr>
          </p:nvGrpSpPr>
          <p:grpSpPr>
            <a:xfrm>
              <a:off x="5010912" y="2789830"/>
              <a:ext cx="7181089" cy="1130660"/>
              <a:chOff x="6877126" y="5727340"/>
              <a:chExt cx="5314875" cy="1130660"/>
            </a:xfrm>
          </p:grpSpPr>
          <p:sp>
            <p:nvSpPr>
              <p:cNvPr id="14" name="Round Single Corner Rectangle 15"/>
              <p:cNvSpPr/>
              <p:nvPr/>
            </p:nvSpPr>
            <p:spPr>
              <a:xfrm rot="16200000" flipH="1">
                <a:off x="8969234" y="3635232"/>
                <a:ext cx="1130660" cy="5314875"/>
              </a:xfrm>
              <a:prstGeom prst="round2SameRect">
                <a:avLst>
                  <a:gd name="adj1" fmla="val 6558"/>
                  <a:gd name="adj2" fmla="val 0"/>
                </a:avLst>
              </a:prstGeom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ActivePrez - Level 1 Bar"/>
              <p:cNvSpPr/>
              <p:nvPr>
                <p:custDataLst>
                  <p:tags r:id="rId8"/>
                </p:custDataLst>
              </p:nvPr>
            </p:nvSpPr>
            <p:spPr>
              <a:xfrm flipH="1">
                <a:off x="6877126" y="5727340"/>
                <a:ext cx="5314874" cy="565330"/>
              </a:xfrm>
              <a:prstGeom prst="round1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6" name="ActivePrez - Level 1 Active Text">
              <a:hlinkClick r:id="rId10" action="ppaction://hlinksldjump" tooltip="Go to this slide"/>
            </p:cNvPr>
            <p:cNvSpPr/>
            <p:nvPr>
              <p:custDataLst>
                <p:tags r:id="rId5"/>
              </p:custDataLst>
            </p:nvPr>
          </p:nvSpPr>
          <p:spPr>
            <a:xfrm>
              <a:off x="5010912" y="2892070"/>
              <a:ext cx="695237" cy="3608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spAutoFit/>
            </a:bodyPr>
            <a:lstStyle/>
            <a:p>
              <a:r>
                <a:rPr lang="en-GB" sz="1400" smtClean="0">
                  <a:solidFill>
                    <a:schemeClr val="bg1"/>
                  </a:solidFill>
                </a:rPr>
                <a:t>Slide 1</a:t>
              </a:r>
              <a:endParaRPr lang="en-GB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ActivePrez - Level 2 Bar"/>
            <p:cNvSpPr/>
            <p:nvPr>
              <p:custDataLst>
                <p:tags r:id="rId6"/>
              </p:custDataLst>
            </p:nvPr>
          </p:nvSpPr>
          <p:spPr>
            <a:xfrm rot="10800000">
              <a:off x="5010912" y="3355160"/>
              <a:ext cx="7181088" cy="565330"/>
            </a:xfrm>
            <a:prstGeom prst="round1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ActivePrez - Level 2 Inactive Text">
              <a:hlinkClick r:id="rId11" action="ppaction://hlinksldjump" tooltip="Go to this slide"/>
            </p:cNvPr>
            <p:cNvSpPr/>
            <p:nvPr>
              <p:custDataLst>
                <p:tags r:id="rId7"/>
              </p:custDataLst>
            </p:nvPr>
          </p:nvSpPr>
          <p:spPr>
            <a:xfrm>
              <a:off x="5010912" y="3457400"/>
              <a:ext cx="695237" cy="3608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spAutoFit/>
            </a:bodyPr>
            <a:lstStyle/>
            <a:p>
              <a:r>
                <a:rPr lang="en-GB" sz="1400" smtClean="0">
                  <a:solidFill>
                    <a:schemeClr val="bg1">
                      <a:alpha val="30000"/>
                    </a:schemeClr>
                  </a:solidFill>
                </a:rPr>
                <a:t>Slide 2</a:t>
              </a:r>
              <a:endParaRPr lang="en-GB" sz="1400">
                <a:solidFill>
                  <a:schemeClr val="bg1">
                    <a:alpha val="30000"/>
                  </a:schemeClr>
                </a:solidFill>
              </a:endParaRPr>
            </a:p>
          </p:txBody>
        </p:sp>
      </p:grpSp>
      <p:sp>
        <p:nvSpPr>
          <p:cNvPr id="20" name="ActivePrez - Show Button">
            <a:hlinkClick r:id="" action="ppaction://noaction">
              <a:snd r:embed="rId12"/>
            </a:hlinkClick>
          </p:cNvPr>
          <p:cNvSpPr/>
          <p:nvPr>
            <p:custDataLst>
              <p:tags r:id="rId2"/>
            </p:custDataLst>
          </p:nvPr>
        </p:nvSpPr>
        <p:spPr>
          <a:xfrm>
            <a:off x="11675717" y="3433314"/>
            <a:ext cx="409022" cy="40902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/>
              <a:t>On</a:t>
            </a:r>
            <a:endParaRPr lang="en-GB" sz="1000" dirty="0"/>
          </a:p>
        </p:txBody>
      </p:sp>
      <p:sp>
        <p:nvSpPr>
          <p:cNvPr id="21" name="ActivePrez - Hide Button">
            <a:hlinkClick r:id="" action="ppaction://noaction">
              <a:snd r:embed="rId12"/>
            </a:hlinkClick>
          </p:cNvPr>
          <p:cNvSpPr/>
          <p:nvPr>
            <p:custDataLst>
              <p:tags r:id="rId3"/>
            </p:custDataLst>
          </p:nvPr>
        </p:nvSpPr>
        <p:spPr>
          <a:xfrm>
            <a:off x="11675717" y="3433314"/>
            <a:ext cx="409022" cy="4090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/>
              <a:t>Off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6782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use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Copy the hidden slide at the end of this presentation to the end of your presentation.</a:t>
            </a:r>
          </a:p>
          <a:p>
            <a:r>
              <a:rPr lang="en-GB" dirty="0" smtClean="0"/>
              <a:t>Build an ActivePrez tree</a:t>
            </a:r>
          </a:p>
          <a:p>
            <a:r>
              <a:rPr lang="en-GB" dirty="0" smtClean="0"/>
              <a:t>Apply the menu</a:t>
            </a:r>
            <a:endParaRPr lang="en-GB" dirty="0"/>
          </a:p>
        </p:txBody>
      </p:sp>
      <p:grpSp>
        <p:nvGrpSpPr>
          <p:cNvPr id="3" name="ActivePrez Menu"/>
          <p:cNvGrpSpPr/>
          <p:nvPr>
            <p:custDataLst>
              <p:tags r:id="rId1"/>
            </p:custDataLst>
          </p:nvPr>
        </p:nvGrpSpPr>
        <p:grpSpPr>
          <a:xfrm>
            <a:off x="5010912" y="2789830"/>
            <a:ext cx="7181089" cy="1130660"/>
            <a:chOff x="5010912" y="2789830"/>
            <a:chExt cx="7181089" cy="1130660"/>
          </a:xfrm>
        </p:grpSpPr>
        <p:grpSp>
          <p:nvGrpSpPr>
            <p:cNvPr id="14" name="Group 13"/>
            <p:cNvGrpSpPr/>
            <p:nvPr>
              <p:custDataLst>
                <p:tags r:id="rId4"/>
              </p:custDataLst>
            </p:nvPr>
          </p:nvGrpSpPr>
          <p:grpSpPr>
            <a:xfrm>
              <a:off x="5010912" y="2789830"/>
              <a:ext cx="7181089" cy="1130660"/>
              <a:chOff x="6877126" y="5727340"/>
              <a:chExt cx="5314875" cy="1130660"/>
            </a:xfrm>
          </p:grpSpPr>
          <p:sp>
            <p:nvSpPr>
              <p:cNvPr id="15" name="Round Single Corner Rectangle 15"/>
              <p:cNvSpPr/>
              <p:nvPr/>
            </p:nvSpPr>
            <p:spPr>
              <a:xfrm rot="16200000" flipH="1">
                <a:off x="8969234" y="3635232"/>
                <a:ext cx="1130660" cy="5314875"/>
              </a:xfrm>
              <a:prstGeom prst="round2SameRect">
                <a:avLst>
                  <a:gd name="adj1" fmla="val 6558"/>
                  <a:gd name="adj2" fmla="val 0"/>
                </a:avLst>
              </a:prstGeom>
              <a:effectLst>
                <a:glow rad="101600">
                  <a:schemeClr val="bg1">
                    <a:alpha val="6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ActivePrez - Level 1 Bar"/>
              <p:cNvSpPr/>
              <p:nvPr>
                <p:custDataLst>
                  <p:tags r:id="rId8"/>
                </p:custDataLst>
              </p:nvPr>
            </p:nvSpPr>
            <p:spPr>
              <a:xfrm flipH="1">
                <a:off x="6877126" y="5727340"/>
                <a:ext cx="5314874" cy="565330"/>
              </a:xfrm>
              <a:prstGeom prst="round1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7" name="ActivePrez - Level 1 Inactive Text">
              <a:hlinkClick r:id="rId10" action="ppaction://hlinksldjump" tooltip="Go to this slide"/>
            </p:cNvPr>
            <p:cNvSpPr/>
            <p:nvPr>
              <p:custDataLst>
                <p:tags r:id="rId5"/>
              </p:custDataLst>
            </p:nvPr>
          </p:nvSpPr>
          <p:spPr>
            <a:xfrm>
              <a:off x="5010912" y="2892070"/>
              <a:ext cx="695237" cy="3608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spAutoFit/>
            </a:bodyPr>
            <a:lstStyle/>
            <a:p>
              <a:r>
                <a:rPr lang="en-GB" sz="1400" smtClean="0">
                  <a:solidFill>
                    <a:schemeClr val="bg1">
                      <a:alpha val="30000"/>
                    </a:schemeClr>
                  </a:solidFill>
                </a:rPr>
                <a:t>Slide 1</a:t>
              </a:r>
              <a:endParaRPr lang="en-GB" sz="1400" dirty="0">
                <a:solidFill>
                  <a:schemeClr val="bg1">
                    <a:alpha val="30000"/>
                  </a:schemeClr>
                </a:solidFill>
              </a:endParaRPr>
            </a:p>
          </p:txBody>
        </p:sp>
        <p:sp>
          <p:nvSpPr>
            <p:cNvPr id="18" name="ActivePrez - Level 2 Bar"/>
            <p:cNvSpPr/>
            <p:nvPr>
              <p:custDataLst>
                <p:tags r:id="rId6"/>
              </p:custDataLst>
            </p:nvPr>
          </p:nvSpPr>
          <p:spPr>
            <a:xfrm rot="10800000">
              <a:off x="5010912" y="3355160"/>
              <a:ext cx="7181088" cy="565330"/>
            </a:xfrm>
            <a:prstGeom prst="round1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ActivePrez - Level 2 Active Text">
              <a:hlinkClick r:id="rId11" action="ppaction://hlinksldjump" tooltip="Go to this slide"/>
            </p:cNvPr>
            <p:cNvSpPr/>
            <p:nvPr>
              <p:custDataLst>
                <p:tags r:id="rId7"/>
              </p:custDataLst>
            </p:nvPr>
          </p:nvSpPr>
          <p:spPr>
            <a:xfrm>
              <a:off x="5010912" y="3457400"/>
              <a:ext cx="695237" cy="3608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spAutoFit/>
            </a:bodyPr>
            <a:lstStyle/>
            <a:p>
              <a:r>
                <a:rPr lang="en-GB" sz="1400" smtClean="0">
                  <a:solidFill>
                    <a:schemeClr val="bg1"/>
                  </a:solidFill>
                </a:rPr>
                <a:t>Slide 2</a:t>
              </a:r>
              <a:endParaRPr lang="en-GB" sz="1400">
                <a:solidFill>
                  <a:schemeClr val="bg1"/>
                </a:solidFill>
              </a:endParaRPr>
            </a:p>
          </p:txBody>
        </p:sp>
      </p:grpSp>
      <p:sp>
        <p:nvSpPr>
          <p:cNvPr id="20" name="ActivePrez - Show Button">
            <a:hlinkClick r:id="" action="ppaction://noaction">
              <a:snd r:embed="rId12"/>
            </a:hlinkClick>
          </p:cNvPr>
          <p:cNvSpPr/>
          <p:nvPr>
            <p:custDataLst>
              <p:tags r:id="rId2"/>
            </p:custDataLst>
          </p:nvPr>
        </p:nvSpPr>
        <p:spPr>
          <a:xfrm>
            <a:off x="11675717" y="3433314"/>
            <a:ext cx="409022" cy="40902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/>
              <a:t>On</a:t>
            </a:r>
            <a:endParaRPr lang="en-GB" sz="1000" dirty="0"/>
          </a:p>
        </p:txBody>
      </p:sp>
      <p:sp>
        <p:nvSpPr>
          <p:cNvPr id="21" name="ActivePrez - Hide Button">
            <a:hlinkClick r:id="" action="ppaction://noaction">
              <a:snd r:embed="rId12"/>
            </a:hlinkClick>
          </p:cNvPr>
          <p:cNvSpPr/>
          <p:nvPr>
            <p:custDataLst>
              <p:tags r:id="rId3"/>
            </p:custDataLst>
          </p:nvPr>
        </p:nvSpPr>
        <p:spPr>
          <a:xfrm>
            <a:off x="11675717" y="3433314"/>
            <a:ext cx="409022" cy="4090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/>
              <a:t>Off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209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>
            <p:custDataLst>
              <p:tags r:id="rId2"/>
            </p:custDataLst>
          </p:nvPr>
        </p:nvGrpSpPr>
        <p:grpSpPr>
          <a:xfrm>
            <a:off x="5010912" y="2789830"/>
            <a:ext cx="7181089" cy="1130660"/>
            <a:chOff x="6877126" y="5727340"/>
            <a:chExt cx="5314875" cy="1130660"/>
          </a:xfrm>
        </p:grpSpPr>
        <p:sp>
          <p:nvSpPr>
            <p:cNvPr id="16" name="Round Single Corner Rectangle 15"/>
            <p:cNvSpPr/>
            <p:nvPr/>
          </p:nvSpPr>
          <p:spPr>
            <a:xfrm rot="16200000" flipH="1">
              <a:off x="8969234" y="3635232"/>
              <a:ext cx="1130660" cy="5314875"/>
            </a:xfrm>
            <a:prstGeom prst="round2SameRect">
              <a:avLst>
                <a:gd name="adj1" fmla="val 6558"/>
                <a:gd name="adj2" fmla="val 0"/>
              </a:avLst>
            </a:prstGeom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ActivePrez - Level 1 Bar"/>
            <p:cNvSpPr/>
            <p:nvPr>
              <p:custDataLst>
                <p:tags r:id="rId12"/>
              </p:custDataLst>
            </p:nvPr>
          </p:nvSpPr>
          <p:spPr>
            <a:xfrm flipH="1">
              <a:off x="6877126" y="5727340"/>
              <a:ext cx="5314874" cy="565330"/>
            </a:xfrm>
            <a:prstGeom prst="round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" name="ActivePrez - Level 1 Separator"/>
          <p:cNvSpPr/>
          <p:nvPr>
            <p:custDataLst>
              <p:tags r:id="rId3"/>
            </p:custDataLst>
          </p:nvPr>
        </p:nvSpPr>
        <p:spPr>
          <a:xfrm>
            <a:off x="6630241" y="2789830"/>
            <a:ext cx="76200" cy="565330"/>
          </a:xfrm>
          <a:prstGeom prst="rect">
            <a:avLst/>
          </a:prstGeom>
          <a:ln>
            <a:noFill/>
          </a:ln>
          <a:effectLst>
            <a:innerShdw blurRad="63500" dist="25400" dir="13500000">
              <a:prstClr val="black">
                <a:alpha val="26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ctivePrez - Level 2 Bar"/>
          <p:cNvSpPr/>
          <p:nvPr>
            <p:custDataLst>
              <p:tags r:id="rId4"/>
            </p:custDataLst>
          </p:nvPr>
        </p:nvSpPr>
        <p:spPr>
          <a:xfrm rot="10800000">
            <a:off x="5010912" y="3355160"/>
            <a:ext cx="7181088" cy="565330"/>
          </a:xfrm>
          <a:prstGeom prst="round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ActivePrez - Level 2 Separator"/>
          <p:cNvSpPr/>
          <p:nvPr>
            <p:custDataLst>
              <p:tags r:id="rId5"/>
            </p:custDataLst>
          </p:nvPr>
        </p:nvSpPr>
        <p:spPr>
          <a:xfrm>
            <a:off x="6630241" y="3355160"/>
            <a:ext cx="76200" cy="565330"/>
          </a:xfrm>
          <a:prstGeom prst="rect">
            <a:avLst/>
          </a:prstGeom>
          <a:ln>
            <a:noFill/>
          </a:ln>
          <a:effectLst>
            <a:innerShdw blurRad="63500" dist="25400" dir="13500000">
              <a:prstClr val="black">
                <a:alpha val="26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ctivePrez - Level 1 Active Text"/>
          <p:cNvSpPr/>
          <p:nvPr>
            <p:custDataLst>
              <p:tags r:id="rId6"/>
            </p:custDataLst>
          </p:nvPr>
        </p:nvSpPr>
        <p:spPr>
          <a:xfrm>
            <a:off x="5105859" y="2892070"/>
            <a:ext cx="1255775" cy="3608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Menu Text (on)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9" name="ActivePrez - Level 1 Inactive Text"/>
          <p:cNvSpPr/>
          <p:nvPr>
            <p:custDataLst>
              <p:tags r:id="rId7"/>
            </p:custDataLst>
          </p:nvPr>
        </p:nvSpPr>
        <p:spPr>
          <a:xfrm>
            <a:off x="6803324" y="2892070"/>
            <a:ext cx="1271099" cy="3608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r>
              <a:rPr lang="en-GB" sz="1400" dirty="0" smtClean="0">
                <a:solidFill>
                  <a:schemeClr val="bg1">
                    <a:alpha val="30000"/>
                  </a:schemeClr>
                </a:solidFill>
              </a:rPr>
              <a:t>Menu Text (off)</a:t>
            </a:r>
            <a:endParaRPr lang="en-GB" sz="1400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0" name="ActivePrez - Level 2 Active Text"/>
          <p:cNvSpPr/>
          <p:nvPr>
            <p:custDataLst>
              <p:tags r:id="rId8"/>
            </p:custDataLst>
          </p:nvPr>
        </p:nvSpPr>
        <p:spPr>
          <a:xfrm>
            <a:off x="5105859" y="3457400"/>
            <a:ext cx="1255775" cy="3608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r>
              <a:rPr lang="en-GB" sz="1400" smtClean="0">
                <a:solidFill>
                  <a:schemeClr val="bg1"/>
                </a:solidFill>
              </a:rPr>
              <a:t>Menu Text (on)</a:t>
            </a: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1" name="ActivePrez - Level 2 Inactive Text"/>
          <p:cNvSpPr/>
          <p:nvPr>
            <p:custDataLst>
              <p:tags r:id="rId9"/>
            </p:custDataLst>
          </p:nvPr>
        </p:nvSpPr>
        <p:spPr>
          <a:xfrm>
            <a:off x="6803324" y="3457400"/>
            <a:ext cx="1271099" cy="3608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r>
              <a:rPr lang="en-GB" sz="1400" smtClean="0">
                <a:solidFill>
                  <a:schemeClr val="bg1">
                    <a:alpha val="30000"/>
                  </a:schemeClr>
                </a:solidFill>
              </a:rPr>
              <a:t>Menu Text (off)</a:t>
            </a:r>
            <a:endParaRPr lang="en-GB" sz="140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4" name="ActivePrez - Show Button"/>
          <p:cNvSpPr/>
          <p:nvPr>
            <p:custDataLst>
              <p:tags r:id="rId10"/>
            </p:custDataLst>
          </p:nvPr>
        </p:nvSpPr>
        <p:spPr>
          <a:xfrm>
            <a:off x="11675717" y="3433314"/>
            <a:ext cx="409022" cy="40902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/>
              <a:t>On</a:t>
            </a:r>
            <a:endParaRPr lang="en-GB" sz="1000" dirty="0"/>
          </a:p>
        </p:txBody>
      </p:sp>
      <p:sp>
        <p:nvSpPr>
          <p:cNvPr id="15" name="ActivePrez - Hide Button"/>
          <p:cNvSpPr/>
          <p:nvPr>
            <p:custDataLst>
              <p:tags r:id="rId11"/>
            </p:custDataLst>
          </p:nvPr>
        </p:nvSpPr>
        <p:spPr>
          <a:xfrm>
            <a:off x="11675717" y="3433314"/>
            <a:ext cx="409022" cy="4090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 smtClean="0"/>
              <a:t>Off</a:t>
            </a:r>
            <a:endParaRPr lang="en-GB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42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MENUGROU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SHOWBUTT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HIDEBUTT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BA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INACTIV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BA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ACTIV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BA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TEMPLA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BA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SEPARA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SHOWBUTT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BA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SEPARA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ACTIV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INACTIV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ACTIV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INACTIV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SHOWBUTT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HIDEBUTT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BA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HIDEBUTT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BA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ACTIV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BA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2INACTIV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LEVEL1BA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EPREZ" val="MENUGROUP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63</Words>
  <Application>Microsoft Office PowerPoint</Application>
  <PresentationFormat>Widescreen</PresentationFormat>
  <Paragraphs>19</Paragraphs>
  <Slides>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ActivePrez Template</vt:lpstr>
      <vt:lpstr>How to use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2014-04-03T12:31:29Z</dcterms:created>
  <dcterms:modified xsi:type="dcterms:W3CDTF">2014-04-03T12:32:40Z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_M">
    <vt:bool>true</vt:bool>
  </property>
  <property fmtid="{D5CDD505-2E9C-101B-9397-08002B2CF9AE}" pid="3" name="AP_TR0">
    <vt:lpwstr>Slide[%]1 : ActivePrez Template[%]Slide 1[%]Go to this slide[%]False[%]257</vt:lpwstr>
  </property>
  <property fmtid="{D5CDD505-2E9C-101B-9397-08002B2CF9AE}" pid="4" name="AP_TR1">
    <vt:lpwstr>  » Slide[%]2 : How to use[%]Slide 2[%]Go to this slide[%]False[%]258</vt:lpwstr>
  </property>
  <property fmtid="{D5CDD505-2E9C-101B-9397-08002B2CF9AE}" pid="5" name="AP_HOS0">
    <vt:bool>false</vt:bool>
  </property>
  <property fmtid="{D5CDD505-2E9C-101B-9397-08002B2CF9AE}" pid="6" name="AP_HOS1">
    <vt:bool>false</vt:bool>
  </property>
  <property fmtid="{D5CDD505-2E9C-101B-9397-08002B2CF9AE}" pid="7" name="AP_REG_SOUNDMOUSEOVERPATHMI">
    <vt:lpwstr>[No Sound]</vt:lpwstr>
  </property>
  <property fmtid="{D5CDD505-2E9C-101B-9397-08002B2CF9AE}" pid="8" name="AP_REG_SOUNDMOUSECLICKPATHMI">
    <vt:lpwstr>[No Sound]</vt:lpwstr>
  </property>
  <property fmtid="{D5CDD505-2E9C-101B-9397-08002B2CF9AE}" pid="9" name="AP_REG_SOUNDMOUSEOVERPATHSB">
    <vt:lpwstr>[No Sound]</vt:lpwstr>
  </property>
  <property fmtid="{D5CDD505-2E9C-101B-9397-08002B2CF9AE}" pid="10" name="AP_REG_SOUNDMOUSECLICKPATHSB">
    <vt:lpwstr/>
  </property>
  <property fmtid="{D5CDD505-2E9C-101B-9397-08002B2CF9AE}" pid="11" name="AP_REG_SOUNDMOUSEOVERPATHHB">
    <vt:lpwstr>[No Sound]</vt:lpwstr>
  </property>
  <property fmtid="{D5CDD505-2E9C-101B-9397-08002B2CF9AE}" pid="12" name="AP_REG_SOUNDMOUSECLICKPATHHB">
    <vt:lpwstr/>
  </property>
  <property fmtid="{D5CDD505-2E9C-101B-9397-08002B2CF9AE}" pid="13" name="AP_REG_ANIMEN">
    <vt:lpwstr>Fade</vt:lpwstr>
  </property>
  <property fmtid="{D5CDD505-2E9C-101B-9397-08002B2CF9AE}" pid="14" name="AP_REG_ANIMEX">
    <vt:lpwstr>Fade</vt:lpwstr>
  </property>
  <property fmtid="{D5CDD505-2E9C-101B-9397-08002B2CF9AE}" pid="15" name="AP_REG_DIREN">
    <vt:lpwstr/>
  </property>
  <property fmtid="{D5CDD505-2E9C-101B-9397-08002B2CF9AE}" pid="16" name="AP_REG_DIREX">
    <vt:lpwstr/>
  </property>
  <property fmtid="{D5CDD505-2E9C-101B-9397-08002B2CF9AE}" pid="17" name="AP_REG_TIMEEN">
    <vt:lpwstr>0.25</vt:lpwstr>
  </property>
  <property fmtid="{D5CDD505-2E9C-101B-9397-08002B2CF9AE}" pid="18" name="AP_REG_TIMEEX">
    <vt:lpwstr>0.25</vt:lpwstr>
  </property>
  <property fmtid="{D5CDD505-2E9C-101B-9397-08002B2CF9AE}" pid="19" name="AP_REG_L1ALIGN">
    <vt:lpwstr>0</vt:lpwstr>
  </property>
  <property fmtid="{D5CDD505-2E9C-101B-9397-08002B2CF9AE}" pid="20" name="AP_REG_L2ALIGN">
    <vt:lpwstr>0</vt:lpwstr>
  </property>
  <property fmtid="{D5CDD505-2E9C-101B-9397-08002B2CF9AE}" pid="21" name="AP_REG_L3ALIGN">
    <vt:lpwstr>0</vt:lpwstr>
  </property>
  <property fmtid="{D5CDD505-2E9C-101B-9397-08002B2CF9AE}" pid="22" name="AP_REG_MARGINLEFTL1">
    <vt:lpwstr>0</vt:lpwstr>
  </property>
  <property fmtid="{D5CDD505-2E9C-101B-9397-08002B2CF9AE}" pid="23" name="AP_REG_MARGINRIGHTL1">
    <vt:lpwstr>50</vt:lpwstr>
  </property>
  <property fmtid="{D5CDD505-2E9C-101B-9397-08002B2CF9AE}" pid="24" name="AP_REG_MARGINLEFTL2">
    <vt:lpwstr>0</vt:lpwstr>
  </property>
  <property fmtid="{D5CDD505-2E9C-101B-9397-08002B2CF9AE}" pid="25" name="AP_REG_MARGINRIGHTL2">
    <vt:lpwstr>50</vt:lpwstr>
  </property>
  <property fmtid="{D5CDD505-2E9C-101B-9397-08002B2CF9AE}" pid="26" name="AP_REG_MARGINLEFTL3">
    <vt:lpwstr>0</vt:lpwstr>
  </property>
  <property fmtid="{D5CDD505-2E9C-101B-9397-08002B2CF9AE}" pid="27" name="AP_REG_MARGINRIGHTL3">
    <vt:lpwstr>0</vt:lpwstr>
  </property>
</Properties>
</file>